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6" r:id="rId4"/>
    <p:sldId id="271" r:id="rId5"/>
    <p:sldId id="272" r:id="rId6"/>
    <p:sldId id="274" r:id="rId7"/>
    <p:sldId id="275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435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0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95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01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39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87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60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17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54" y="303434"/>
            <a:ext cx="5378012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166649" y="1545021"/>
            <a:ext cx="2632841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8176128" y="4950647"/>
            <a:ext cx="914400" cy="6858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89175" y="5229253"/>
            <a:ext cx="6858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8144168" y="5694931"/>
            <a:ext cx="914400" cy="6858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6268764" y="1481138"/>
            <a:ext cx="542925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285750" y="3429000"/>
            <a:ext cx="4191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047750" y="6176963"/>
            <a:ext cx="47625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6593681" y="6062663"/>
            <a:ext cx="533996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4910" y="1825625"/>
            <a:ext cx="39433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91716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166649" y="1545021"/>
            <a:ext cx="2632841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8176128" y="4950647"/>
            <a:ext cx="914400" cy="6858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9175" y="5229253"/>
            <a:ext cx="6858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8144168" y="5694931"/>
            <a:ext cx="914400" cy="6858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5819775" y="990600"/>
            <a:ext cx="542925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285750" y="3429000"/>
            <a:ext cx="4191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047750" y="6176963"/>
            <a:ext cx="47625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6593681" y="6062663"/>
            <a:ext cx="533996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91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9144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BCA107-CFFD-48D1-A7B4-CF209A294E14}"/>
              </a:ext>
            </a:extLst>
          </p:cNvPr>
          <p:cNvSpPr/>
          <p:nvPr userDrawn="1"/>
        </p:nvSpPr>
        <p:spPr>
          <a:xfrm>
            <a:off x="5867400" y="891623"/>
            <a:ext cx="542925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54" y="303434"/>
            <a:ext cx="5378012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9438F547-87A5-4930-A4C8-7EB1388C4384}"/>
              </a:ext>
            </a:extLst>
          </p:cNvPr>
          <p:cNvSpPr/>
          <p:nvPr userDrawn="1"/>
        </p:nvSpPr>
        <p:spPr>
          <a:xfrm>
            <a:off x="333375" y="3330023"/>
            <a:ext cx="4191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6617FEA-EEA1-4848-B27D-C5F44B6E692A}"/>
              </a:ext>
            </a:extLst>
          </p:cNvPr>
          <p:cNvSpPr/>
          <p:nvPr userDrawn="1"/>
        </p:nvSpPr>
        <p:spPr>
          <a:xfrm>
            <a:off x="1628775" y="5103218"/>
            <a:ext cx="47625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F9006C45-C6CF-48CA-87B8-59CC06125627}"/>
              </a:ext>
            </a:extLst>
          </p:cNvPr>
          <p:cNvSpPr/>
          <p:nvPr userDrawn="1"/>
        </p:nvSpPr>
        <p:spPr>
          <a:xfrm>
            <a:off x="6879431" y="2344186"/>
            <a:ext cx="533996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3035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703" y="365126"/>
            <a:ext cx="7189076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03" y="1954925"/>
            <a:ext cx="7189076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D4906C8-32AE-405E-AD87-3E97AEF9DC21}"/>
              </a:ext>
            </a:extLst>
          </p:cNvPr>
          <p:cNvCxnSpPr/>
          <p:nvPr userDrawn="1"/>
        </p:nvCxnSpPr>
        <p:spPr>
          <a:xfrm>
            <a:off x="1166649" y="1545021"/>
            <a:ext cx="2632841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949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54" y="303434"/>
            <a:ext cx="5378012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:a16="http://schemas.microsoft.com/office/drawing/2014/main" xmlns="" id="{54ECDD7C-E578-44A2-938A-A20979372F6C}"/>
              </a:ext>
            </a:extLst>
          </p:cNvPr>
          <p:cNvGrpSpPr/>
          <p:nvPr/>
        </p:nvGrpSpPr>
        <p:grpSpPr>
          <a:xfrm>
            <a:off x="7169369" y="4227731"/>
            <a:ext cx="2205202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:a16="http://schemas.microsoft.com/office/drawing/2014/main" xmlns="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xmlns="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4110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01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6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20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xmlns="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95500" y="367393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F8EC592-0918-47CB-926C-DDFF7030511B}"/>
              </a:ext>
            </a:extLst>
          </p:cNvPr>
          <p:cNvSpPr txBox="1">
            <a:spLocks/>
          </p:cNvSpPr>
          <p:nvPr/>
        </p:nvSpPr>
        <p:spPr>
          <a:xfrm>
            <a:off x="1226327" y="1064633"/>
            <a:ext cx="3598127" cy="164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Детские игры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89D9D7-5C09-4254-B2F4-3976630F0363}"/>
              </a:ext>
            </a:extLst>
          </p:cNvPr>
          <p:cNvSpPr/>
          <p:nvPr/>
        </p:nvSpPr>
        <p:spPr>
          <a:xfrm>
            <a:off x="0" y="927100"/>
            <a:ext cx="5162550" cy="31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90460-FDF2-44BF-9E1D-ED458F97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225" y="762001"/>
            <a:ext cx="4019546" cy="2933699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ИССЛЕДОВАНИЕ ПРИВЯЗАННОСТИ РЕБЕНКА К РОДИТЕЛЯМ</a:t>
            </a:r>
            <a:endParaRPr lang="ru-RU" sz="54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3E2DD4-88B8-451D-A273-0B0F863A68DA}"/>
              </a:ext>
            </a:extLst>
          </p:cNvPr>
          <p:cNvCxnSpPr/>
          <p:nvPr/>
        </p:nvCxnSpPr>
        <p:spPr>
          <a:xfrm>
            <a:off x="1143000" y="0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3614D09-A845-4B4D-9F25-68D93C1FC717}"/>
              </a:ext>
            </a:extLst>
          </p:cNvPr>
          <p:cNvSpPr/>
          <p:nvPr/>
        </p:nvSpPr>
        <p:spPr>
          <a:xfrm>
            <a:off x="0" y="1046666"/>
            <a:ext cx="1143000" cy="29485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99035" y="5281449"/>
            <a:ext cx="4543488" cy="120032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Исследование выполнила:</a:t>
            </a:r>
          </a:p>
          <a:p>
            <a:r>
              <a:rPr lang="ru-RU" sz="2400" dirty="0" smtClean="0"/>
              <a:t>Кочергина Виктория Евгеньевна, </a:t>
            </a:r>
          </a:p>
          <a:p>
            <a:r>
              <a:rPr lang="ru-RU" sz="2400" dirty="0" smtClean="0"/>
              <a:t>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304374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26924" y="2033752"/>
            <a:ext cx="1245476" cy="1213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изучить, что наиболее важно для детей в отношениях с родителями, что делает их счастливыми и любимыми.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63814D4-F3D8-4DCA-A604-07DDFCC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03" y="578836"/>
            <a:ext cx="7189076" cy="1325563"/>
          </a:xfrm>
          <a:noFill/>
        </p:spPr>
        <p:txBody>
          <a:bodyPr>
            <a:normAutofit/>
          </a:bodyPr>
          <a:lstStyle/>
          <a:p>
            <a:r>
              <a:rPr lang="ru-RU" sz="3200" i="1" dirty="0" smtClean="0"/>
              <a:t>1. Мне хорошо, когда они…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" y="1775372"/>
          <a:ext cx="9143998" cy="51667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8343"/>
                <a:gridCol w="2623384"/>
                <a:gridCol w="2340861"/>
                <a:gridCol w="2121410"/>
              </a:tblGrid>
              <a:tr h="12043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</a:t>
                      </a:r>
                      <a:b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забота родителей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Совместный досуг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Качества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родителей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Конфликт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30449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Дарят мне свою любовь (2)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Обнимаются со мной (2)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Вместе гуляем (2)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Готовят кушать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Заботятся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Играют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Помогают учить стихи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Дают телефон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Ходим вместе на пикник</a:t>
                      </a:r>
                    </a:p>
                    <a:p>
                      <a:pPr lvl="0"/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Рядом (18)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Вместе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Едут вместе со мной на летние каникулы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Гуляют вместе</a:t>
                      </a:r>
                    </a:p>
                    <a:p>
                      <a:pPr lvl="0"/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Хорошие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ругаются (2)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ругают (2)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бесят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44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63814D4-F3D8-4DCA-A604-07DDFCC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03" y="578836"/>
            <a:ext cx="7189076" cy="1325563"/>
          </a:xfrm>
          <a:noFill/>
        </p:spPr>
        <p:txBody>
          <a:bodyPr>
            <a:normAutofit/>
          </a:bodyPr>
          <a:lstStyle/>
          <a:p>
            <a:r>
              <a:rPr lang="ru-RU" sz="3200" i="1" dirty="0" smtClean="0"/>
              <a:t>2. Я люблю за то, что…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" y="1775372"/>
          <a:ext cx="9144000" cy="50826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8081"/>
                <a:gridCol w="2049519"/>
                <a:gridCol w="1828798"/>
                <a:gridCol w="1939159"/>
                <a:gridCol w="1718443"/>
              </a:tblGrid>
              <a:tr h="14521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Качества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родителей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</a:t>
                      </a:r>
                      <a:b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забота родителей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Поддержка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Чувства и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привязан-ность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Конфликты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30449"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Добрые (3)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Веселые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Лучшие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Покупают все (2)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Делают все для нас (2)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Помогают (2)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Дали мне жизнь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Поддерживают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Воспитали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Всегда рядом (4)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Рядом в трудный момент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нас все с ними сообща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Меня любят (11)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Они у меня есть (3)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всё (2)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ругают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44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63814D4-F3D8-4DCA-A604-07DDFCC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03" y="578836"/>
            <a:ext cx="7189076" cy="1325563"/>
          </a:xfrm>
          <a:noFill/>
        </p:spPr>
        <p:txBody>
          <a:bodyPr>
            <a:normAutofit/>
          </a:bodyPr>
          <a:lstStyle/>
          <a:p>
            <a:r>
              <a:rPr lang="ru-RU" sz="3200" i="1" dirty="0" smtClean="0"/>
              <a:t>3. Мне весело, когда мы…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7700" y="1775372"/>
          <a:ext cx="7810500" cy="49998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24300"/>
                <a:gridCol w="3886200"/>
              </a:tblGrid>
              <a:tr h="12507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Качество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отношений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Совместный досуг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26985">
                <a:tc>
                  <a:txBody>
                    <a:bodyPr/>
                    <a:lstStyle/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Вместе (4)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кругу семьи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Играем (13)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Гуляем (10)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Смотрим кино (2)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Разговариваем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Обнимаемся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Покупаем мороженое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Идем в торговый центр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Делаем уроки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Веселимся</a:t>
                      </a:r>
                    </a:p>
                    <a:p>
                      <a:pPr lvl="0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Слушаем музыку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44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63814D4-F3D8-4DCA-A604-07DDFCC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03" y="578836"/>
            <a:ext cx="7189076" cy="1325563"/>
          </a:xfrm>
          <a:noFill/>
        </p:spPr>
        <p:txBody>
          <a:bodyPr>
            <a:normAutofit/>
          </a:bodyPr>
          <a:lstStyle/>
          <a:p>
            <a:r>
              <a:rPr lang="ru-RU" sz="3200" i="1" dirty="0" smtClean="0"/>
              <a:t>4. Я люблю их за то, что…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" y="1775372"/>
          <a:ext cx="9163047" cy="50826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797"/>
                <a:gridCol w="2476500"/>
                <a:gridCol w="2286000"/>
                <a:gridCol w="1809750"/>
              </a:tblGrid>
              <a:tr h="1452179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Проявления любви и заботы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Внимание и поддержка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Совместный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досуг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Конфликты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30449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Обнимают (9)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Целуют (3)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Любят (3)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Гладят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Веселятся со мной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Жалеют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Любят друг друга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Говорят хорошие слова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Уделяют внимание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Задают вопросы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Хвалят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Понимают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Разговаривают</a:t>
                      </a:r>
                    </a:p>
                    <a:p>
                      <a:pPr lvl="0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Рядом (7)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Вместе со мной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Играем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Дарим подарки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ругают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44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63814D4-F3D8-4DCA-A604-07DDFCC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03" y="578836"/>
            <a:ext cx="7189076" cy="1325563"/>
          </a:xfrm>
          <a:noFill/>
        </p:spPr>
        <p:txBody>
          <a:bodyPr>
            <a:normAutofit/>
          </a:bodyPr>
          <a:lstStyle/>
          <a:p>
            <a:r>
              <a:rPr lang="ru-RU" sz="3200" i="1" dirty="0" smtClean="0"/>
              <a:t>5. Я хочу, чтобы они…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" y="1775372"/>
          <a:ext cx="9163046" cy="50826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8297"/>
                <a:gridCol w="1638300"/>
                <a:gridCol w="1962150"/>
                <a:gridCol w="1924050"/>
                <a:gridCol w="2000249"/>
              </a:tblGrid>
              <a:tr h="145217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Проявления любви и заботы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 и позитивный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настрой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Совместный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досуг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Материальные проявления любви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Конфликты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30449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Были всегда счастливыми (3)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Любили меня (3)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Обнимали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Заботились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Очень любили друг друга</a:t>
                      </a:r>
                    </a:p>
                    <a:p>
                      <a:pPr lvl="0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них все было хорошо.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болели.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Всегда были здоровыми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радостными.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Всегда оставались веселыми,  добрыми,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тзывчивыми.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Отдыхали.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Были со мной всегда (6).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Были вместе всегда.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Каждый день, каждую минуту были с нами.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Дольше жили.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 вечно.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Подарили домашнего питомца (2).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Купили книжку.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Подарили новый телефон.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ругались (2)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Никогда не ссорились (2)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ругали меня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двойки.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44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991100" cy="1325563"/>
          </a:xfrm>
        </p:spPr>
        <p:txBody>
          <a:bodyPr/>
          <a:lstStyle/>
          <a:p>
            <a:pPr algn="ctr"/>
            <a:r>
              <a:rPr lang="ru-RU" b="1" dirty="0" smtClean="0"/>
              <a:t>Вывод</a:t>
            </a:r>
            <a:endParaRPr lang="ru-RU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2ADFDB5-C1D9-4673-97AB-9C628E161D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1705" y="2867297"/>
            <a:ext cx="270000" cy="3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9A31426-1948-4E7F-8F12-449B96B2CF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04505" y="2867297"/>
            <a:ext cx="270000" cy="3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26F58D-4D02-4BA4-91CD-098EA9730062}"/>
              </a:ext>
            </a:extLst>
          </p:cNvPr>
          <p:cNvSpPr txBox="1"/>
          <p:nvPr/>
        </p:nvSpPr>
        <p:spPr>
          <a:xfrm>
            <a:off x="5769154" y="3441579"/>
            <a:ext cx="111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26341" y="315604"/>
            <a:ext cx="4366715" cy="252313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Сильная привязанность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 родителям.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14712" y="5104989"/>
            <a:ext cx="2797791" cy="154305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Ценят время проведенное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 семьей.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3779" y="3984656"/>
            <a:ext cx="2795800" cy="154305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Ценят любовь, заботу и поддержку.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8634" y="2062705"/>
            <a:ext cx="4304694" cy="184714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Для них важно не только ТО, что вы делаете для них, но и то, КАК вы это делаете.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57090" y="4130566"/>
            <a:ext cx="1686910" cy="272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549-5494923_family-if-clip-art-cartoon-family-png-transpare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26570" y="2963917"/>
            <a:ext cx="4517430" cy="36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75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446</Words>
  <Application>Microsoft Office PowerPoint</Application>
  <PresentationFormat>Экран (4:3)</PresentationFormat>
  <Paragraphs>123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ИССЛЕДОВАНИЕ ПРИВЯЗАННОСТИ РЕБЕНКА К РОДИТЕЛЯМ</vt:lpstr>
      <vt:lpstr>Цель исследования</vt:lpstr>
      <vt:lpstr>1. Мне хорошо, когда они…</vt:lpstr>
      <vt:lpstr>2. Я люблю за то, что…</vt:lpstr>
      <vt:lpstr>3. Мне весело, когда мы…</vt:lpstr>
      <vt:lpstr>4. Я люблю их за то, что…</vt:lpstr>
      <vt:lpstr>5. Я хочу, чтобы они…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Учитель</cp:lastModifiedBy>
  <cp:revision>34</cp:revision>
  <dcterms:created xsi:type="dcterms:W3CDTF">2021-04-06T16:39:49Z</dcterms:created>
  <dcterms:modified xsi:type="dcterms:W3CDTF">2025-03-24T11:44:23Z</dcterms:modified>
</cp:coreProperties>
</file>