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metadata" ContentType="application/binary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9144000" cy="6858000" type="screen4x3"/>
  <p:notesSz cx="6858000" cy="9144000"/>
  <p:embeddedFontLst>
    <p:embeddedFont>
      <p:font typeface="Calibri" pitchFamily="34" charset="0"/>
      <p:regular r:id="rId13"/>
      <p:bold r:id="rId14"/>
      <p:italic r:id="rId15"/>
      <p:boldItalic r:id="rId16"/>
    </p:embeddedFont>
    <p:embeddedFont>
      <p:font typeface="Berkshire Swash" charset="0"/>
      <p:regular r:id="rId17"/>
    </p:embeddedFont>
    <p:embeddedFont>
      <p:font typeface="Bebas Neue" charset="0"/>
      <p:regular r:id="rId18"/>
    </p:embeddedFont>
    <p:embeddedFont>
      <p:font typeface="Montserrat" charset="-52"/>
      <p:regular r:id="rId19"/>
      <p:bold r:id="rId20"/>
      <p:italic r:id="rId21"/>
      <p:boldItalic r:id="rId2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24" roundtripDataSignature="AMtx7mgdqpsRmjfmg2QJVOCEqYCtbt49P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80" d="100"/>
          <a:sy n="80" d="100"/>
        </p:scale>
        <p:origin x="-941" y="-29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customschemas.google.com/relationships/presentationmetadata" Target="metadata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309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178118243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9" name="Google Shape;429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" name="Google Shape;841;g33f5dc6869a_0_3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3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42" name="Google Shape;842;g33f5dc6869a_0_3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82" name="Google Shape;482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3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06" name="Google Shape;606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3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62" name="Google Shape;662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Google Shape;673;g33f18fb17ae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309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4" name="Google Shape;674;g33f18fb17ae_0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g33f5dc6869a_0_8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309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8" name="Google Shape;688;g33f5dc6869a_0_8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Google Shape;722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23" name="Google Shape;723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" name="Google Shape;775;g33f5dc6869a_0_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3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76" name="Google Shape;776;g33f5dc6869a_0_1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" name="Google Shape;829;g33f5dc6869a_0_2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3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30" name="Google Shape;830;g33f5dc6869a_0_2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46"/>
          <p:cNvGrpSpPr/>
          <p:nvPr/>
        </p:nvGrpSpPr>
        <p:grpSpPr>
          <a:xfrm>
            <a:off x="-1718093" y="-1434314"/>
            <a:ext cx="11660132" cy="9979678"/>
            <a:chOff x="-1718093" y="-1075763"/>
            <a:chExt cx="11660132" cy="7484946"/>
          </a:xfrm>
        </p:grpSpPr>
        <p:sp>
          <p:nvSpPr>
            <p:cNvPr id="10" name="Google Shape;10;p46"/>
            <p:cNvSpPr/>
            <p:nvPr/>
          </p:nvSpPr>
          <p:spPr>
            <a:xfrm rot="-4499721" flipH="1">
              <a:off x="6731569" y="-1072250"/>
              <a:ext cx="1482325" cy="2200401"/>
            </a:xfrm>
            <a:custGeom>
              <a:avLst/>
              <a:gdLst/>
              <a:ahLst/>
              <a:cxnLst/>
              <a:rect l="l" t="t" r="r" b="b"/>
              <a:pathLst>
                <a:path w="94119" h="139880" extrusionOk="0">
                  <a:moveTo>
                    <a:pt x="52819" y="0"/>
                  </a:moveTo>
                  <a:cubicBezTo>
                    <a:pt x="44322" y="0"/>
                    <a:pt x="35590" y="2865"/>
                    <a:pt x="28177" y="9327"/>
                  </a:cubicBezTo>
                  <a:cubicBezTo>
                    <a:pt x="21582" y="15103"/>
                    <a:pt x="16445" y="24525"/>
                    <a:pt x="15685" y="33917"/>
                  </a:cubicBezTo>
                  <a:cubicBezTo>
                    <a:pt x="14621" y="46562"/>
                    <a:pt x="20882" y="58781"/>
                    <a:pt x="19211" y="71456"/>
                  </a:cubicBezTo>
                  <a:cubicBezTo>
                    <a:pt x="17296" y="85894"/>
                    <a:pt x="3709" y="95529"/>
                    <a:pt x="1794" y="109937"/>
                  </a:cubicBezTo>
                  <a:cubicBezTo>
                    <a:pt x="1" y="124071"/>
                    <a:pt x="11399" y="137688"/>
                    <a:pt x="25290" y="139451"/>
                  </a:cubicBezTo>
                  <a:cubicBezTo>
                    <a:pt x="27007" y="139740"/>
                    <a:pt x="28711" y="139879"/>
                    <a:pt x="30393" y="139879"/>
                  </a:cubicBezTo>
                  <a:cubicBezTo>
                    <a:pt x="47267" y="139879"/>
                    <a:pt x="61952" y="125899"/>
                    <a:pt x="65351" y="109481"/>
                  </a:cubicBezTo>
                  <a:cubicBezTo>
                    <a:pt x="67357" y="100970"/>
                    <a:pt x="66476" y="92155"/>
                    <a:pt x="67753" y="83523"/>
                  </a:cubicBezTo>
                  <a:cubicBezTo>
                    <a:pt x="69516" y="67869"/>
                    <a:pt x="83406" y="57504"/>
                    <a:pt x="87723" y="42793"/>
                  </a:cubicBezTo>
                  <a:cubicBezTo>
                    <a:pt x="94119" y="18165"/>
                    <a:pt x="74214" y="0"/>
                    <a:pt x="528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" name="Google Shape;11;p46"/>
            <p:cNvSpPr/>
            <p:nvPr/>
          </p:nvSpPr>
          <p:spPr>
            <a:xfrm rot="4900079">
              <a:off x="6478246" y="-457389"/>
              <a:ext cx="3351410" cy="2431658"/>
            </a:xfrm>
            <a:custGeom>
              <a:avLst/>
              <a:gdLst/>
              <a:ahLst/>
              <a:cxnLst/>
              <a:rect l="l" t="t" r="r" b="b"/>
              <a:pathLst>
                <a:path w="212771" h="154580" extrusionOk="0">
                  <a:moveTo>
                    <a:pt x="187965" y="1"/>
                  </a:moveTo>
                  <a:cubicBezTo>
                    <a:pt x="182819" y="1"/>
                    <a:pt x="177866" y="1692"/>
                    <a:pt x="173225" y="3773"/>
                  </a:cubicBezTo>
                  <a:cubicBezTo>
                    <a:pt x="167724" y="6235"/>
                    <a:pt x="162465" y="9335"/>
                    <a:pt x="156872" y="11706"/>
                  </a:cubicBezTo>
                  <a:cubicBezTo>
                    <a:pt x="150849" y="14263"/>
                    <a:pt x="144485" y="15541"/>
                    <a:pt x="137917" y="15541"/>
                  </a:cubicBezTo>
                  <a:cubicBezTo>
                    <a:pt x="137690" y="15541"/>
                    <a:pt x="137464" y="15539"/>
                    <a:pt x="137237" y="15536"/>
                  </a:cubicBezTo>
                  <a:cubicBezTo>
                    <a:pt x="123194" y="15384"/>
                    <a:pt x="109820" y="10491"/>
                    <a:pt x="96537" y="6296"/>
                  </a:cubicBezTo>
                  <a:cubicBezTo>
                    <a:pt x="86703" y="3192"/>
                    <a:pt x="76463" y="372"/>
                    <a:pt x="66100" y="372"/>
                  </a:cubicBezTo>
                  <a:cubicBezTo>
                    <a:pt x="63778" y="372"/>
                    <a:pt x="61451" y="513"/>
                    <a:pt x="59120" y="825"/>
                  </a:cubicBezTo>
                  <a:cubicBezTo>
                    <a:pt x="48968" y="2193"/>
                    <a:pt x="38724" y="6752"/>
                    <a:pt x="32676" y="15354"/>
                  </a:cubicBezTo>
                  <a:cubicBezTo>
                    <a:pt x="25533" y="25536"/>
                    <a:pt x="26444" y="38606"/>
                    <a:pt x="25563" y="50461"/>
                  </a:cubicBezTo>
                  <a:cubicBezTo>
                    <a:pt x="25077" y="57178"/>
                    <a:pt x="23709" y="63652"/>
                    <a:pt x="21277" y="69944"/>
                  </a:cubicBezTo>
                  <a:cubicBezTo>
                    <a:pt x="18754" y="76449"/>
                    <a:pt x="15472" y="82558"/>
                    <a:pt x="12189" y="88729"/>
                  </a:cubicBezTo>
                  <a:cubicBezTo>
                    <a:pt x="6171" y="100127"/>
                    <a:pt x="0" y="112194"/>
                    <a:pt x="122" y="125477"/>
                  </a:cubicBezTo>
                  <a:cubicBezTo>
                    <a:pt x="152" y="131343"/>
                    <a:pt x="1429" y="137270"/>
                    <a:pt x="4438" y="142407"/>
                  </a:cubicBezTo>
                  <a:cubicBezTo>
                    <a:pt x="7113" y="146936"/>
                    <a:pt x="11186" y="150553"/>
                    <a:pt x="15958" y="152620"/>
                  </a:cubicBezTo>
                  <a:cubicBezTo>
                    <a:pt x="18752" y="153868"/>
                    <a:pt x="21786" y="154580"/>
                    <a:pt x="24822" y="154580"/>
                  </a:cubicBezTo>
                  <a:cubicBezTo>
                    <a:pt x="26740" y="154580"/>
                    <a:pt x="28658" y="154296"/>
                    <a:pt x="30517" y="153684"/>
                  </a:cubicBezTo>
                  <a:cubicBezTo>
                    <a:pt x="34469" y="152407"/>
                    <a:pt x="37752" y="149824"/>
                    <a:pt x="40396" y="146663"/>
                  </a:cubicBezTo>
                  <a:cubicBezTo>
                    <a:pt x="45989" y="139976"/>
                    <a:pt x="48876" y="131465"/>
                    <a:pt x="53466" y="124140"/>
                  </a:cubicBezTo>
                  <a:cubicBezTo>
                    <a:pt x="55746" y="120492"/>
                    <a:pt x="58512" y="117027"/>
                    <a:pt x="62190" y="114717"/>
                  </a:cubicBezTo>
                  <a:cubicBezTo>
                    <a:pt x="66436" y="112070"/>
                    <a:pt x="71270" y="111321"/>
                    <a:pt x="76127" y="111321"/>
                  </a:cubicBezTo>
                  <a:cubicBezTo>
                    <a:pt x="76902" y="111321"/>
                    <a:pt x="77678" y="111340"/>
                    <a:pt x="78452" y="111373"/>
                  </a:cubicBezTo>
                  <a:cubicBezTo>
                    <a:pt x="82809" y="111531"/>
                    <a:pt x="87167" y="112109"/>
                    <a:pt x="91524" y="112109"/>
                  </a:cubicBezTo>
                  <a:cubicBezTo>
                    <a:pt x="93033" y="112109"/>
                    <a:pt x="94542" y="112040"/>
                    <a:pt x="96051" y="111860"/>
                  </a:cubicBezTo>
                  <a:cubicBezTo>
                    <a:pt x="101370" y="111252"/>
                    <a:pt x="106112" y="109003"/>
                    <a:pt x="109759" y="105112"/>
                  </a:cubicBezTo>
                  <a:cubicBezTo>
                    <a:pt x="117297" y="96996"/>
                    <a:pt x="118939" y="85568"/>
                    <a:pt x="122951" y="75689"/>
                  </a:cubicBezTo>
                  <a:cubicBezTo>
                    <a:pt x="125079" y="70461"/>
                    <a:pt x="128057" y="65294"/>
                    <a:pt x="132677" y="61859"/>
                  </a:cubicBezTo>
                  <a:cubicBezTo>
                    <a:pt x="137601" y="58217"/>
                    <a:pt x="143726" y="57172"/>
                    <a:pt x="149687" y="57172"/>
                  </a:cubicBezTo>
                  <a:cubicBezTo>
                    <a:pt x="149945" y="57172"/>
                    <a:pt x="150202" y="57174"/>
                    <a:pt x="150459" y="57178"/>
                  </a:cubicBezTo>
                  <a:cubicBezTo>
                    <a:pt x="156538" y="57330"/>
                    <a:pt x="166052" y="59275"/>
                    <a:pt x="171614" y="59458"/>
                  </a:cubicBezTo>
                  <a:cubicBezTo>
                    <a:pt x="172712" y="59530"/>
                    <a:pt x="173807" y="59569"/>
                    <a:pt x="174898" y="59569"/>
                  </a:cubicBezTo>
                  <a:cubicBezTo>
                    <a:pt x="179760" y="59569"/>
                    <a:pt x="184538" y="58799"/>
                    <a:pt x="189031" y="56813"/>
                  </a:cubicBezTo>
                  <a:cubicBezTo>
                    <a:pt x="194776" y="54291"/>
                    <a:pt x="199639" y="50248"/>
                    <a:pt x="203074" y="45172"/>
                  </a:cubicBezTo>
                  <a:cubicBezTo>
                    <a:pt x="206265" y="41494"/>
                    <a:pt x="208758" y="37239"/>
                    <a:pt x="210065" y="32558"/>
                  </a:cubicBezTo>
                  <a:cubicBezTo>
                    <a:pt x="212770" y="23044"/>
                    <a:pt x="209761" y="12284"/>
                    <a:pt x="202314" y="5597"/>
                  </a:cubicBezTo>
                  <a:cubicBezTo>
                    <a:pt x="198667" y="2284"/>
                    <a:pt x="194107" y="308"/>
                    <a:pt x="189213" y="34"/>
                  </a:cubicBezTo>
                  <a:cubicBezTo>
                    <a:pt x="188796" y="12"/>
                    <a:pt x="188380" y="1"/>
                    <a:pt x="1879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Google Shape;12;p46"/>
            <p:cNvSpPr/>
            <p:nvPr/>
          </p:nvSpPr>
          <p:spPr>
            <a:xfrm rot="234289">
              <a:off x="-748566" y="-206416"/>
              <a:ext cx="1730523" cy="3751281"/>
            </a:xfrm>
            <a:custGeom>
              <a:avLst/>
              <a:gdLst/>
              <a:ahLst/>
              <a:cxnLst/>
              <a:rect l="l" t="t" r="r" b="b"/>
              <a:pathLst>
                <a:path w="109881" h="238040" extrusionOk="0">
                  <a:moveTo>
                    <a:pt x="55013" y="0"/>
                  </a:moveTo>
                  <a:cubicBezTo>
                    <a:pt x="36777" y="0"/>
                    <a:pt x="19001" y="11384"/>
                    <a:pt x="11551" y="28545"/>
                  </a:cubicBezTo>
                  <a:cubicBezTo>
                    <a:pt x="0" y="52558"/>
                    <a:pt x="11338" y="78455"/>
                    <a:pt x="17964" y="102164"/>
                  </a:cubicBezTo>
                  <a:cubicBezTo>
                    <a:pt x="21824" y="115507"/>
                    <a:pt x="22979" y="129641"/>
                    <a:pt x="19909" y="143228"/>
                  </a:cubicBezTo>
                  <a:cubicBezTo>
                    <a:pt x="14833" y="167696"/>
                    <a:pt x="2067" y="194536"/>
                    <a:pt x="14833" y="218670"/>
                  </a:cubicBezTo>
                  <a:cubicBezTo>
                    <a:pt x="22373" y="231930"/>
                    <a:pt x="36874" y="238039"/>
                    <a:pt x="51757" y="238039"/>
                  </a:cubicBezTo>
                  <a:cubicBezTo>
                    <a:pt x="71194" y="238039"/>
                    <a:pt x="91281" y="227618"/>
                    <a:pt x="97358" y="209095"/>
                  </a:cubicBezTo>
                  <a:cubicBezTo>
                    <a:pt x="109881" y="164262"/>
                    <a:pt x="35077" y="127817"/>
                    <a:pt x="72342" y="84868"/>
                  </a:cubicBezTo>
                  <a:cubicBezTo>
                    <a:pt x="79333" y="75780"/>
                    <a:pt x="87905" y="67695"/>
                    <a:pt x="92920" y="57269"/>
                  </a:cubicBezTo>
                  <a:cubicBezTo>
                    <a:pt x="103254" y="36783"/>
                    <a:pt x="91552" y="10065"/>
                    <a:pt x="70062" y="2740"/>
                  </a:cubicBezTo>
                  <a:cubicBezTo>
                    <a:pt x="65150" y="874"/>
                    <a:pt x="60064" y="0"/>
                    <a:pt x="550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Google Shape;13;p46"/>
            <p:cNvSpPr/>
            <p:nvPr/>
          </p:nvSpPr>
          <p:spPr>
            <a:xfrm>
              <a:off x="-260888" y="-584175"/>
              <a:ext cx="2053028" cy="1564448"/>
            </a:xfrm>
            <a:custGeom>
              <a:avLst/>
              <a:gdLst/>
              <a:ahLst/>
              <a:cxnLst/>
              <a:rect l="l" t="t" r="r" b="b"/>
              <a:pathLst>
                <a:path w="130351" h="99267" extrusionOk="0">
                  <a:moveTo>
                    <a:pt x="70376" y="0"/>
                  </a:moveTo>
                  <a:cubicBezTo>
                    <a:pt x="50007" y="0"/>
                    <a:pt x="30646" y="11346"/>
                    <a:pt x="18602" y="27503"/>
                  </a:cubicBezTo>
                  <a:cubicBezTo>
                    <a:pt x="5168" y="44646"/>
                    <a:pt x="0" y="71577"/>
                    <a:pt x="15836" y="88902"/>
                  </a:cubicBezTo>
                  <a:cubicBezTo>
                    <a:pt x="21606" y="95235"/>
                    <a:pt x="30234" y="99267"/>
                    <a:pt x="38757" y="99267"/>
                  </a:cubicBezTo>
                  <a:cubicBezTo>
                    <a:pt x="43121" y="99267"/>
                    <a:pt x="47458" y="98210"/>
                    <a:pt x="51369" y="95863"/>
                  </a:cubicBezTo>
                  <a:cubicBezTo>
                    <a:pt x="58056" y="92337"/>
                    <a:pt x="61430" y="85346"/>
                    <a:pt x="65503" y="79388"/>
                  </a:cubicBezTo>
                  <a:cubicBezTo>
                    <a:pt x="80762" y="61030"/>
                    <a:pt x="109303" y="84009"/>
                    <a:pt x="120854" y="54616"/>
                  </a:cubicBezTo>
                  <a:cubicBezTo>
                    <a:pt x="130351" y="25670"/>
                    <a:pt x="99352" y="25"/>
                    <a:pt x="72183" y="25"/>
                  </a:cubicBezTo>
                  <a:cubicBezTo>
                    <a:pt x="72134" y="25"/>
                    <a:pt x="72086" y="25"/>
                    <a:pt x="72038" y="26"/>
                  </a:cubicBezTo>
                  <a:cubicBezTo>
                    <a:pt x="71483" y="9"/>
                    <a:pt x="70929" y="0"/>
                    <a:pt x="703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" name="Google Shape;14;p46"/>
            <p:cNvSpPr/>
            <p:nvPr/>
          </p:nvSpPr>
          <p:spPr>
            <a:xfrm>
              <a:off x="93154" y="38477"/>
              <a:ext cx="1014442" cy="1613351"/>
            </a:xfrm>
            <a:custGeom>
              <a:avLst/>
              <a:gdLst/>
              <a:ahLst/>
              <a:cxnLst/>
              <a:rect l="l" t="t" r="r" b="b"/>
              <a:pathLst>
                <a:path w="64409" h="102370" extrusionOk="0">
                  <a:moveTo>
                    <a:pt x="34475" y="1"/>
                  </a:moveTo>
                  <a:cubicBezTo>
                    <a:pt x="19877" y="1"/>
                    <a:pt x="4992" y="8856"/>
                    <a:pt x="2341" y="24202"/>
                  </a:cubicBezTo>
                  <a:cubicBezTo>
                    <a:pt x="0" y="33655"/>
                    <a:pt x="5411" y="42166"/>
                    <a:pt x="8177" y="50828"/>
                  </a:cubicBezTo>
                  <a:cubicBezTo>
                    <a:pt x="11551" y="60859"/>
                    <a:pt x="4864" y="70373"/>
                    <a:pt x="5107" y="80403"/>
                  </a:cubicBezTo>
                  <a:cubicBezTo>
                    <a:pt x="4905" y="92913"/>
                    <a:pt x="15767" y="102370"/>
                    <a:pt x="26499" y="102370"/>
                  </a:cubicBezTo>
                  <a:cubicBezTo>
                    <a:pt x="31933" y="102370"/>
                    <a:pt x="37334" y="99945"/>
                    <a:pt x="41247" y="94264"/>
                  </a:cubicBezTo>
                  <a:cubicBezTo>
                    <a:pt x="49758" y="81710"/>
                    <a:pt x="34925" y="71497"/>
                    <a:pt x="42372" y="58822"/>
                  </a:cubicBezTo>
                  <a:cubicBezTo>
                    <a:pt x="46718" y="50190"/>
                    <a:pt x="55229" y="44688"/>
                    <a:pt x="59941" y="36360"/>
                  </a:cubicBezTo>
                  <a:cubicBezTo>
                    <a:pt x="64409" y="28609"/>
                    <a:pt x="63862" y="18305"/>
                    <a:pt x="58542" y="11071"/>
                  </a:cubicBezTo>
                  <a:cubicBezTo>
                    <a:pt x="52702" y="3495"/>
                    <a:pt x="43645" y="1"/>
                    <a:pt x="344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" name="Google Shape;15;p46"/>
            <p:cNvSpPr/>
            <p:nvPr/>
          </p:nvSpPr>
          <p:spPr>
            <a:xfrm>
              <a:off x="1142069" y="218678"/>
              <a:ext cx="241763" cy="241932"/>
            </a:xfrm>
            <a:custGeom>
              <a:avLst/>
              <a:gdLst/>
              <a:ahLst/>
              <a:cxnLst/>
              <a:rect l="l" t="t" r="r" b="b"/>
              <a:pathLst>
                <a:path w="15350" h="15351" extrusionOk="0">
                  <a:moveTo>
                    <a:pt x="7690" y="1"/>
                  </a:moveTo>
                  <a:cubicBezTo>
                    <a:pt x="3435" y="1"/>
                    <a:pt x="0" y="3435"/>
                    <a:pt x="0" y="7660"/>
                  </a:cubicBezTo>
                  <a:cubicBezTo>
                    <a:pt x="0" y="11916"/>
                    <a:pt x="3435" y="15350"/>
                    <a:pt x="7690" y="15350"/>
                  </a:cubicBezTo>
                  <a:cubicBezTo>
                    <a:pt x="11915" y="15350"/>
                    <a:pt x="15350" y="11916"/>
                    <a:pt x="15350" y="7660"/>
                  </a:cubicBezTo>
                  <a:cubicBezTo>
                    <a:pt x="15350" y="3435"/>
                    <a:pt x="11915" y="1"/>
                    <a:pt x="76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16;p46"/>
            <p:cNvSpPr/>
            <p:nvPr/>
          </p:nvSpPr>
          <p:spPr>
            <a:xfrm rot="234289">
              <a:off x="-921346" y="-265312"/>
              <a:ext cx="1730523" cy="3751281"/>
            </a:xfrm>
            <a:custGeom>
              <a:avLst/>
              <a:gdLst/>
              <a:ahLst/>
              <a:cxnLst/>
              <a:rect l="l" t="t" r="r" b="b"/>
              <a:pathLst>
                <a:path w="109881" h="238040" extrusionOk="0">
                  <a:moveTo>
                    <a:pt x="55013" y="0"/>
                  </a:moveTo>
                  <a:cubicBezTo>
                    <a:pt x="36777" y="0"/>
                    <a:pt x="19001" y="11384"/>
                    <a:pt x="11551" y="28545"/>
                  </a:cubicBezTo>
                  <a:cubicBezTo>
                    <a:pt x="0" y="52558"/>
                    <a:pt x="11338" y="78455"/>
                    <a:pt x="17964" y="102164"/>
                  </a:cubicBezTo>
                  <a:cubicBezTo>
                    <a:pt x="21824" y="115507"/>
                    <a:pt x="22979" y="129641"/>
                    <a:pt x="19909" y="143228"/>
                  </a:cubicBezTo>
                  <a:cubicBezTo>
                    <a:pt x="14833" y="167696"/>
                    <a:pt x="2067" y="194536"/>
                    <a:pt x="14833" y="218670"/>
                  </a:cubicBezTo>
                  <a:cubicBezTo>
                    <a:pt x="22373" y="231930"/>
                    <a:pt x="36874" y="238039"/>
                    <a:pt x="51757" y="238039"/>
                  </a:cubicBezTo>
                  <a:cubicBezTo>
                    <a:pt x="71194" y="238039"/>
                    <a:pt x="91281" y="227618"/>
                    <a:pt x="97358" y="209095"/>
                  </a:cubicBezTo>
                  <a:cubicBezTo>
                    <a:pt x="109881" y="164262"/>
                    <a:pt x="35077" y="127817"/>
                    <a:pt x="72342" y="84868"/>
                  </a:cubicBezTo>
                  <a:cubicBezTo>
                    <a:pt x="79333" y="75780"/>
                    <a:pt x="87905" y="67695"/>
                    <a:pt x="92920" y="57269"/>
                  </a:cubicBezTo>
                  <a:cubicBezTo>
                    <a:pt x="103254" y="36783"/>
                    <a:pt x="91552" y="10065"/>
                    <a:pt x="70062" y="2740"/>
                  </a:cubicBezTo>
                  <a:cubicBezTo>
                    <a:pt x="65150" y="874"/>
                    <a:pt x="60064" y="0"/>
                    <a:pt x="55013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17;p46"/>
            <p:cNvSpPr/>
            <p:nvPr/>
          </p:nvSpPr>
          <p:spPr>
            <a:xfrm rot="10800000">
              <a:off x="6505688" y="4089031"/>
              <a:ext cx="3436351" cy="1688810"/>
            </a:xfrm>
            <a:custGeom>
              <a:avLst/>
              <a:gdLst/>
              <a:ahLst/>
              <a:cxnLst/>
              <a:rect l="l" t="t" r="r" b="b"/>
              <a:pathLst>
                <a:path w="218181" h="107226" extrusionOk="0">
                  <a:moveTo>
                    <a:pt x="179366" y="0"/>
                  </a:moveTo>
                  <a:cubicBezTo>
                    <a:pt x="154972" y="0"/>
                    <a:pt x="129399" y="16412"/>
                    <a:pt x="104926" y="17033"/>
                  </a:cubicBezTo>
                  <a:cubicBezTo>
                    <a:pt x="104377" y="17050"/>
                    <a:pt x="103828" y="17058"/>
                    <a:pt x="103279" y="17058"/>
                  </a:cubicBezTo>
                  <a:cubicBezTo>
                    <a:pt x="85695" y="17058"/>
                    <a:pt x="68544" y="8857"/>
                    <a:pt x="51123" y="8857"/>
                  </a:cubicBezTo>
                  <a:cubicBezTo>
                    <a:pt x="47018" y="8857"/>
                    <a:pt x="42899" y="9312"/>
                    <a:pt x="38755" y="10437"/>
                  </a:cubicBezTo>
                  <a:cubicBezTo>
                    <a:pt x="21429" y="15118"/>
                    <a:pt x="7052" y="30073"/>
                    <a:pt x="3496" y="47733"/>
                  </a:cubicBezTo>
                  <a:cubicBezTo>
                    <a:pt x="0" y="69982"/>
                    <a:pt x="9818" y="96913"/>
                    <a:pt x="32402" y="104907"/>
                  </a:cubicBezTo>
                  <a:cubicBezTo>
                    <a:pt x="38540" y="106518"/>
                    <a:pt x="43894" y="107226"/>
                    <a:pt x="48610" y="107226"/>
                  </a:cubicBezTo>
                  <a:cubicBezTo>
                    <a:pt x="80098" y="107226"/>
                    <a:pt x="83170" y="75696"/>
                    <a:pt x="101279" y="71228"/>
                  </a:cubicBezTo>
                  <a:cubicBezTo>
                    <a:pt x="102541" y="71001"/>
                    <a:pt x="103795" y="70903"/>
                    <a:pt x="105043" y="70903"/>
                  </a:cubicBezTo>
                  <a:cubicBezTo>
                    <a:pt x="112728" y="70903"/>
                    <a:pt x="120194" y="74614"/>
                    <a:pt x="127914" y="74614"/>
                  </a:cubicBezTo>
                  <a:cubicBezTo>
                    <a:pt x="129150" y="74614"/>
                    <a:pt x="130393" y="74519"/>
                    <a:pt x="131644" y="74298"/>
                  </a:cubicBezTo>
                  <a:cubicBezTo>
                    <a:pt x="144137" y="71928"/>
                    <a:pt x="150398" y="59222"/>
                    <a:pt x="160581" y="52930"/>
                  </a:cubicBezTo>
                  <a:cubicBezTo>
                    <a:pt x="164264" y="50622"/>
                    <a:pt x="168344" y="49456"/>
                    <a:pt x="172664" y="49456"/>
                  </a:cubicBezTo>
                  <a:cubicBezTo>
                    <a:pt x="173122" y="49456"/>
                    <a:pt x="173583" y="49469"/>
                    <a:pt x="174046" y="49496"/>
                  </a:cubicBezTo>
                  <a:cubicBezTo>
                    <a:pt x="181409" y="49897"/>
                    <a:pt x="189017" y="53001"/>
                    <a:pt x="196462" y="53001"/>
                  </a:cubicBezTo>
                  <a:cubicBezTo>
                    <a:pt x="199160" y="53001"/>
                    <a:pt x="201837" y="52593"/>
                    <a:pt x="204472" y="51502"/>
                  </a:cubicBezTo>
                  <a:cubicBezTo>
                    <a:pt x="212254" y="48280"/>
                    <a:pt x="217117" y="40012"/>
                    <a:pt x="217634" y="31805"/>
                  </a:cubicBezTo>
                  <a:cubicBezTo>
                    <a:pt x="218181" y="22565"/>
                    <a:pt x="212953" y="13933"/>
                    <a:pt x="205840" y="8370"/>
                  </a:cubicBezTo>
                  <a:cubicBezTo>
                    <a:pt x="197254" y="2247"/>
                    <a:pt x="188391" y="0"/>
                    <a:pt x="1793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18;p46"/>
            <p:cNvSpPr/>
            <p:nvPr/>
          </p:nvSpPr>
          <p:spPr>
            <a:xfrm rot="10800000">
              <a:off x="5752433" y="4860801"/>
              <a:ext cx="2060478" cy="1338766"/>
            </a:xfrm>
            <a:custGeom>
              <a:avLst/>
              <a:gdLst/>
              <a:ahLst/>
              <a:cxnLst/>
              <a:rect l="l" t="t" r="r" b="b"/>
              <a:pathLst>
                <a:path w="130824" h="85001" extrusionOk="0">
                  <a:moveTo>
                    <a:pt x="31051" y="1"/>
                  </a:moveTo>
                  <a:cubicBezTo>
                    <a:pt x="26383" y="1"/>
                    <a:pt x="21726" y="1457"/>
                    <a:pt x="17752" y="3917"/>
                  </a:cubicBezTo>
                  <a:cubicBezTo>
                    <a:pt x="11946" y="7534"/>
                    <a:pt x="7691" y="13218"/>
                    <a:pt x="4833" y="19389"/>
                  </a:cubicBezTo>
                  <a:cubicBezTo>
                    <a:pt x="1794" y="25985"/>
                    <a:pt x="0" y="33523"/>
                    <a:pt x="1156" y="40818"/>
                  </a:cubicBezTo>
                  <a:cubicBezTo>
                    <a:pt x="1216" y="41243"/>
                    <a:pt x="1307" y="41608"/>
                    <a:pt x="1368" y="42033"/>
                  </a:cubicBezTo>
                  <a:cubicBezTo>
                    <a:pt x="1885" y="46866"/>
                    <a:pt x="3587" y="51608"/>
                    <a:pt x="6931" y="55134"/>
                  </a:cubicBezTo>
                  <a:cubicBezTo>
                    <a:pt x="11794" y="60271"/>
                    <a:pt x="19059" y="61061"/>
                    <a:pt x="25016" y="64344"/>
                  </a:cubicBezTo>
                  <a:cubicBezTo>
                    <a:pt x="31430" y="67839"/>
                    <a:pt x="35563" y="74010"/>
                    <a:pt x="40943" y="78782"/>
                  </a:cubicBezTo>
                  <a:cubicBezTo>
                    <a:pt x="43436" y="80970"/>
                    <a:pt x="46202" y="82946"/>
                    <a:pt x="49393" y="84101"/>
                  </a:cubicBezTo>
                  <a:cubicBezTo>
                    <a:pt x="51164" y="84712"/>
                    <a:pt x="52994" y="85000"/>
                    <a:pt x="54830" y="85000"/>
                  </a:cubicBezTo>
                  <a:cubicBezTo>
                    <a:pt x="56461" y="85000"/>
                    <a:pt x="58096" y="84773"/>
                    <a:pt x="59698" y="84344"/>
                  </a:cubicBezTo>
                  <a:cubicBezTo>
                    <a:pt x="66932" y="82460"/>
                    <a:pt x="72555" y="77323"/>
                    <a:pt x="78817" y="73554"/>
                  </a:cubicBezTo>
                  <a:cubicBezTo>
                    <a:pt x="82008" y="71639"/>
                    <a:pt x="85382" y="70119"/>
                    <a:pt x="89060" y="69511"/>
                  </a:cubicBezTo>
                  <a:cubicBezTo>
                    <a:pt x="91440" y="69114"/>
                    <a:pt x="93831" y="69049"/>
                    <a:pt x="96227" y="69049"/>
                  </a:cubicBezTo>
                  <a:cubicBezTo>
                    <a:pt x="97396" y="69049"/>
                    <a:pt x="98567" y="69065"/>
                    <a:pt x="99738" y="69065"/>
                  </a:cubicBezTo>
                  <a:cubicBezTo>
                    <a:pt x="100211" y="69065"/>
                    <a:pt x="100684" y="69062"/>
                    <a:pt x="101157" y="69055"/>
                  </a:cubicBezTo>
                  <a:cubicBezTo>
                    <a:pt x="104653" y="68964"/>
                    <a:pt x="108088" y="68538"/>
                    <a:pt x="111401" y="67383"/>
                  </a:cubicBezTo>
                  <a:cubicBezTo>
                    <a:pt x="114349" y="66319"/>
                    <a:pt x="117024" y="64800"/>
                    <a:pt x="119456" y="62885"/>
                  </a:cubicBezTo>
                  <a:cubicBezTo>
                    <a:pt x="124592" y="58873"/>
                    <a:pt x="128210" y="53128"/>
                    <a:pt x="129486" y="46684"/>
                  </a:cubicBezTo>
                  <a:cubicBezTo>
                    <a:pt x="130824" y="40027"/>
                    <a:pt x="129790" y="32824"/>
                    <a:pt x="126325" y="26988"/>
                  </a:cubicBezTo>
                  <a:cubicBezTo>
                    <a:pt x="123255" y="21547"/>
                    <a:pt x="118240" y="17261"/>
                    <a:pt x="112525" y="14829"/>
                  </a:cubicBezTo>
                  <a:cubicBezTo>
                    <a:pt x="109547" y="13583"/>
                    <a:pt x="106385" y="12854"/>
                    <a:pt x="103194" y="12671"/>
                  </a:cubicBezTo>
                  <a:cubicBezTo>
                    <a:pt x="102479" y="12622"/>
                    <a:pt x="101765" y="12599"/>
                    <a:pt x="101051" y="12599"/>
                  </a:cubicBezTo>
                  <a:cubicBezTo>
                    <a:pt x="98272" y="12599"/>
                    <a:pt x="95501" y="12948"/>
                    <a:pt x="92768" y="13431"/>
                  </a:cubicBezTo>
                  <a:cubicBezTo>
                    <a:pt x="85686" y="14647"/>
                    <a:pt x="78725" y="16866"/>
                    <a:pt x="71522" y="16987"/>
                  </a:cubicBezTo>
                  <a:cubicBezTo>
                    <a:pt x="71420" y="16988"/>
                    <a:pt x="71319" y="16989"/>
                    <a:pt x="71218" y="16989"/>
                  </a:cubicBezTo>
                  <a:cubicBezTo>
                    <a:pt x="67854" y="16989"/>
                    <a:pt x="64497" y="16494"/>
                    <a:pt x="61369" y="15255"/>
                  </a:cubicBezTo>
                  <a:cubicBezTo>
                    <a:pt x="58391" y="14069"/>
                    <a:pt x="55716" y="12367"/>
                    <a:pt x="53132" y="10544"/>
                  </a:cubicBezTo>
                  <a:cubicBezTo>
                    <a:pt x="48117" y="6987"/>
                    <a:pt x="43254" y="2793"/>
                    <a:pt x="37235" y="908"/>
                  </a:cubicBezTo>
                  <a:cubicBezTo>
                    <a:pt x="35212" y="290"/>
                    <a:pt x="33130" y="1"/>
                    <a:pt x="310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" name="Google Shape;19;p46"/>
            <p:cNvSpPr/>
            <p:nvPr/>
          </p:nvSpPr>
          <p:spPr>
            <a:xfrm rot="10800000">
              <a:off x="6505688" y="4256156"/>
              <a:ext cx="3436351" cy="1688810"/>
            </a:xfrm>
            <a:custGeom>
              <a:avLst/>
              <a:gdLst/>
              <a:ahLst/>
              <a:cxnLst/>
              <a:rect l="l" t="t" r="r" b="b"/>
              <a:pathLst>
                <a:path w="218181" h="107226" extrusionOk="0">
                  <a:moveTo>
                    <a:pt x="179366" y="0"/>
                  </a:moveTo>
                  <a:cubicBezTo>
                    <a:pt x="154972" y="0"/>
                    <a:pt x="129399" y="16412"/>
                    <a:pt x="104926" y="17033"/>
                  </a:cubicBezTo>
                  <a:cubicBezTo>
                    <a:pt x="104377" y="17050"/>
                    <a:pt x="103828" y="17058"/>
                    <a:pt x="103279" y="17058"/>
                  </a:cubicBezTo>
                  <a:cubicBezTo>
                    <a:pt x="85695" y="17058"/>
                    <a:pt x="68544" y="8857"/>
                    <a:pt x="51123" y="8857"/>
                  </a:cubicBezTo>
                  <a:cubicBezTo>
                    <a:pt x="47018" y="8857"/>
                    <a:pt x="42899" y="9312"/>
                    <a:pt x="38755" y="10437"/>
                  </a:cubicBezTo>
                  <a:cubicBezTo>
                    <a:pt x="21429" y="15118"/>
                    <a:pt x="7052" y="30073"/>
                    <a:pt x="3496" y="47733"/>
                  </a:cubicBezTo>
                  <a:cubicBezTo>
                    <a:pt x="0" y="69982"/>
                    <a:pt x="9818" y="96913"/>
                    <a:pt x="32402" y="104907"/>
                  </a:cubicBezTo>
                  <a:cubicBezTo>
                    <a:pt x="38540" y="106518"/>
                    <a:pt x="43894" y="107226"/>
                    <a:pt x="48610" y="107226"/>
                  </a:cubicBezTo>
                  <a:cubicBezTo>
                    <a:pt x="80098" y="107226"/>
                    <a:pt x="83170" y="75696"/>
                    <a:pt x="101279" y="71228"/>
                  </a:cubicBezTo>
                  <a:cubicBezTo>
                    <a:pt x="102541" y="71001"/>
                    <a:pt x="103795" y="70903"/>
                    <a:pt x="105043" y="70903"/>
                  </a:cubicBezTo>
                  <a:cubicBezTo>
                    <a:pt x="112728" y="70903"/>
                    <a:pt x="120194" y="74614"/>
                    <a:pt x="127914" y="74614"/>
                  </a:cubicBezTo>
                  <a:cubicBezTo>
                    <a:pt x="129150" y="74614"/>
                    <a:pt x="130393" y="74519"/>
                    <a:pt x="131644" y="74298"/>
                  </a:cubicBezTo>
                  <a:cubicBezTo>
                    <a:pt x="144137" y="71928"/>
                    <a:pt x="150398" y="59222"/>
                    <a:pt x="160581" y="52930"/>
                  </a:cubicBezTo>
                  <a:cubicBezTo>
                    <a:pt x="164264" y="50622"/>
                    <a:pt x="168344" y="49456"/>
                    <a:pt x="172664" y="49456"/>
                  </a:cubicBezTo>
                  <a:cubicBezTo>
                    <a:pt x="173122" y="49456"/>
                    <a:pt x="173583" y="49469"/>
                    <a:pt x="174046" y="49496"/>
                  </a:cubicBezTo>
                  <a:cubicBezTo>
                    <a:pt x="181409" y="49897"/>
                    <a:pt x="189017" y="53001"/>
                    <a:pt x="196462" y="53001"/>
                  </a:cubicBezTo>
                  <a:cubicBezTo>
                    <a:pt x="199160" y="53001"/>
                    <a:pt x="201837" y="52593"/>
                    <a:pt x="204472" y="51502"/>
                  </a:cubicBezTo>
                  <a:cubicBezTo>
                    <a:pt x="212254" y="48280"/>
                    <a:pt x="217117" y="40012"/>
                    <a:pt x="217634" y="31805"/>
                  </a:cubicBezTo>
                  <a:cubicBezTo>
                    <a:pt x="218181" y="22565"/>
                    <a:pt x="212953" y="13933"/>
                    <a:pt x="205840" y="8370"/>
                  </a:cubicBezTo>
                  <a:cubicBezTo>
                    <a:pt x="197254" y="2247"/>
                    <a:pt x="188391" y="0"/>
                    <a:pt x="179366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20;p46"/>
            <p:cNvSpPr/>
            <p:nvPr/>
          </p:nvSpPr>
          <p:spPr>
            <a:xfrm rot="10800000">
              <a:off x="6163893" y="4603489"/>
              <a:ext cx="452419" cy="452419"/>
            </a:xfrm>
            <a:custGeom>
              <a:avLst/>
              <a:gdLst/>
              <a:ahLst/>
              <a:cxnLst/>
              <a:rect l="l" t="t" r="r" b="b"/>
              <a:pathLst>
                <a:path w="28725" h="28725" extrusionOk="0">
                  <a:moveTo>
                    <a:pt x="14378" y="0"/>
                  </a:moveTo>
                  <a:cubicBezTo>
                    <a:pt x="6445" y="0"/>
                    <a:pt x="1" y="6444"/>
                    <a:pt x="1" y="14377"/>
                  </a:cubicBezTo>
                  <a:cubicBezTo>
                    <a:pt x="1" y="22280"/>
                    <a:pt x="6445" y="28724"/>
                    <a:pt x="14378" y="28724"/>
                  </a:cubicBezTo>
                  <a:cubicBezTo>
                    <a:pt x="22281" y="28724"/>
                    <a:pt x="28725" y="22280"/>
                    <a:pt x="28725" y="14377"/>
                  </a:cubicBezTo>
                  <a:cubicBezTo>
                    <a:pt x="28725" y="6444"/>
                    <a:pt x="22281" y="0"/>
                    <a:pt x="143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21;p46"/>
            <p:cNvSpPr/>
            <p:nvPr/>
          </p:nvSpPr>
          <p:spPr>
            <a:xfrm rot="10800000">
              <a:off x="8417161" y="3125395"/>
              <a:ext cx="1311266" cy="1929816"/>
            </a:xfrm>
            <a:custGeom>
              <a:avLst/>
              <a:gdLst/>
              <a:ahLst/>
              <a:cxnLst/>
              <a:rect l="l" t="t" r="r" b="b"/>
              <a:pathLst>
                <a:path w="83255" h="122528" extrusionOk="0">
                  <a:moveTo>
                    <a:pt x="47302" y="1"/>
                  </a:moveTo>
                  <a:cubicBezTo>
                    <a:pt x="41432" y="1"/>
                    <a:pt x="35593" y="1601"/>
                    <a:pt x="30518" y="5048"/>
                  </a:cubicBezTo>
                  <a:cubicBezTo>
                    <a:pt x="12129" y="16720"/>
                    <a:pt x="7113" y="39942"/>
                    <a:pt x="4408" y="60095"/>
                  </a:cubicBezTo>
                  <a:cubicBezTo>
                    <a:pt x="1" y="86296"/>
                    <a:pt x="12342" y="121342"/>
                    <a:pt x="42859" y="122527"/>
                  </a:cubicBezTo>
                  <a:cubicBezTo>
                    <a:pt x="65960" y="122223"/>
                    <a:pt x="75777" y="102405"/>
                    <a:pt x="69121" y="81736"/>
                  </a:cubicBezTo>
                  <a:cubicBezTo>
                    <a:pt x="62434" y="62466"/>
                    <a:pt x="83255" y="48301"/>
                    <a:pt x="83012" y="29730"/>
                  </a:cubicBezTo>
                  <a:cubicBezTo>
                    <a:pt x="82677" y="19881"/>
                    <a:pt x="75382" y="11948"/>
                    <a:pt x="67631" y="6720"/>
                  </a:cubicBezTo>
                  <a:cubicBezTo>
                    <a:pt x="61697" y="2391"/>
                    <a:pt x="54476" y="1"/>
                    <a:pt x="473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Google Shape;22;p46"/>
            <p:cNvSpPr/>
            <p:nvPr/>
          </p:nvSpPr>
          <p:spPr>
            <a:xfrm rot="-8848673">
              <a:off x="-1657327" y="4164190"/>
              <a:ext cx="3788258" cy="1331025"/>
            </a:xfrm>
            <a:custGeom>
              <a:avLst/>
              <a:gdLst/>
              <a:ahLst/>
              <a:cxnLst/>
              <a:rect l="l" t="t" r="r" b="b"/>
              <a:pathLst>
                <a:path w="240527" h="84529" extrusionOk="0">
                  <a:moveTo>
                    <a:pt x="195356" y="0"/>
                  </a:moveTo>
                  <a:cubicBezTo>
                    <a:pt x="189393" y="0"/>
                    <a:pt x="183402" y="1263"/>
                    <a:pt x="177905" y="4074"/>
                  </a:cubicBezTo>
                  <a:cubicBezTo>
                    <a:pt x="159192" y="13503"/>
                    <a:pt x="147409" y="17421"/>
                    <a:pt x="135888" y="17421"/>
                  </a:cubicBezTo>
                  <a:cubicBezTo>
                    <a:pt x="123269" y="17421"/>
                    <a:pt x="110965" y="12720"/>
                    <a:pt x="90214" y="5411"/>
                  </a:cubicBezTo>
                  <a:cubicBezTo>
                    <a:pt x="85671" y="3826"/>
                    <a:pt x="80855" y="3094"/>
                    <a:pt x="75950" y="3094"/>
                  </a:cubicBezTo>
                  <a:cubicBezTo>
                    <a:pt x="40322" y="3094"/>
                    <a:pt x="1" y="41737"/>
                    <a:pt x="25623" y="72890"/>
                  </a:cubicBezTo>
                  <a:cubicBezTo>
                    <a:pt x="31316" y="79835"/>
                    <a:pt x="40780" y="84529"/>
                    <a:pt x="49681" y="84529"/>
                  </a:cubicBezTo>
                  <a:cubicBezTo>
                    <a:pt x="52660" y="84529"/>
                    <a:pt x="55577" y="84003"/>
                    <a:pt x="58268" y="82859"/>
                  </a:cubicBezTo>
                  <a:cubicBezTo>
                    <a:pt x="62706" y="81066"/>
                    <a:pt x="66201" y="77722"/>
                    <a:pt x="69727" y="74561"/>
                  </a:cubicBezTo>
                  <a:cubicBezTo>
                    <a:pt x="75897" y="68336"/>
                    <a:pt x="82981" y="66144"/>
                    <a:pt x="90413" y="66144"/>
                  </a:cubicBezTo>
                  <a:cubicBezTo>
                    <a:pt x="103304" y="66144"/>
                    <a:pt x="117242" y="72738"/>
                    <a:pt x="129272" y="76324"/>
                  </a:cubicBezTo>
                  <a:cubicBezTo>
                    <a:pt x="134030" y="77855"/>
                    <a:pt x="138230" y="78511"/>
                    <a:pt x="142056" y="78511"/>
                  </a:cubicBezTo>
                  <a:cubicBezTo>
                    <a:pt x="157907" y="78511"/>
                    <a:pt x="167333" y="67248"/>
                    <a:pt x="183346" y="60245"/>
                  </a:cubicBezTo>
                  <a:cubicBezTo>
                    <a:pt x="191735" y="57145"/>
                    <a:pt x="201280" y="58361"/>
                    <a:pt x="210155" y="57449"/>
                  </a:cubicBezTo>
                  <a:cubicBezTo>
                    <a:pt x="220733" y="56324"/>
                    <a:pt x="229882" y="49333"/>
                    <a:pt x="233347" y="39302"/>
                  </a:cubicBezTo>
                  <a:cubicBezTo>
                    <a:pt x="240527" y="18439"/>
                    <a:pt x="218146" y="0"/>
                    <a:pt x="1953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Google Shape;23;p46"/>
            <p:cNvSpPr/>
            <p:nvPr/>
          </p:nvSpPr>
          <p:spPr>
            <a:xfrm rot="-8848769">
              <a:off x="1070396" y="4598664"/>
              <a:ext cx="841912" cy="842291"/>
            </a:xfrm>
            <a:custGeom>
              <a:avLst/>
              <a:gdLst/>
              <a:ahLst/>
              <a:cxnLst/>
              <a:rect l="l" t="t" r="r" b="b"/>
              <a:pathLst>
                <a:path w="38968" h="38998" extrusionOk="0">
                  <a:moveTo>
                    <a:pt x="19484" y="0"/>
                  </a:moveTo>
                  <a:cubicBezTo>
                    <a:pt x="8724" y="0"/>
                    <a:pt x="1" y="8754"/>
                    <a:pt x="1" y="19514"/>
                  </a:cubicBezTo>
                  <a:cubicBezTo>
                    <a:pt x="1" y="30274"/>
                    <a:pt x="8724" y="38998"/>
                    <a:pt x="19484" y="38998"/>
                  </a:cubicBezTo>
                  <a:cubicBezTo>
                    <a:pt x="30244" y="38998"/>
                    <a:pt x="38968" y="30274"/>
                    <a:pt x="38968" y="19514"/>
                  </a:cubicBezTo>
                  <a:cubicBezTo>
                    <a:pt x="38968" y="8754"/>
                    <a:pt x="30244" y="0"/>
                    <a:pt x="194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" name="Google Shape;24;p46"/>
          <p:cNvSpPr txBox="1">
            <a:spLocks noGrp="1"/>
          </p:cNvSpPr>
          <p:nvPr>
            <p:ph type="ctrTitle"/>
          </p:nvPr>
        </p:nvSpPr>
        <p:spPr>
          <a:xfrm>
            <a:off x="1044575" y="1581633"/>
            <a:ext cx="5498100" cy="270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5" name="Google Shape;25;p46"/>
          <p:cNvSpPr txBox="1">
            <a:spLocks noGrp="1"/>
          </p:cNvSpPr>
          <p:nvPr>
            <p:ph type="subTitle" idx="1"/>
          </p:nvPr>
        </p:nvSpPr>
        <p:spPr>
          <a:xfrm>
            <a:off x="1044575" y="4290833"/>
            <a:ext cx="5498100" cy="56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None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0" name="Google Shape;180;p55"/>
          <p:cNvGrpSpPr/>
          <p:nvPr/>
        </p:nvGrpSpPr>
        <p:grpSpPr>
          <a:xfrm>
            <a:off x="-1508862" y="-1054510"/>
            <a:ext cx="11419215" cy="8598110"/>
            <a:chOff x="-1508862" y="-790902"/>
            <a:chExt cx="11419215" cy="6448744"/>
          </a:xfrm>
        </p:grpSpPr>
        <p:sp>
          <p:nvSpPr>
            <p:cNvPr id="181" name="Google Shape;181;p55"/>
            <p:cNvSpPr/>
            <p:nvPr/>
          </p:nvSpPr>
          <p:spPr>
            <a:xfrm>
              <a:off x="901082" y="4593012"/>
              <a:ext cx="958905" cy="959351"/>
            </a:xfrm>
            <a:custGeom>
              <a:avLst/>
              <a:gdLst/>
              <a:ahLst/>
              <a:cxnLst/>
              <a:rect l="l" t="t" r="r" b="b"/>
              <a:pathLst>
                <a:path w="38968" h="38998" extrusionOk="0">
                  <a:moveTo>
                    <a:pt x="19484" y="0"/>
                  </a:moveTo>
                  <a:cubicBezTo>
                    <a:pt x="8724" y="0"/>
                    <a:pt x="1" y="8754"/>
                    <a:pt x="1" y="19514"/>
                  </a:cubicBezTo>
                  <a:cubicBezTo>
                    <a:pt x="1" y="30274"/>
                    <a:pt x="8724" y="38998"/>
                    <a:pt x="19484" y="38998"/>
                  </a:cubicBezTo>
                  <a:cubicBezTo>
                    <a:pt x="30244" y="38998"/>
                    <a:pt x="38968" y="30274"/>
                    <a:pt x="38968" y="19514"/>
                  </a:cubicBezTo>
                  <a:cubicBezTo>
                    <a:pt x="38968" y="8754"/>
                    <a:pt x="30244" y="0"/>
                    <a:pt x="194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" name="Google Shape;182;p55"/>
            <p:cNvSpPr/>
            <p:nvPr/>
          </p:nvSpPr>
          <p:spPr>
            <a:xfrm>
              <a:off x="106248" y="3632164"/>
              <a:ext cx="613746" cy="614024"/>
            </a:xfrm>
            <a:custGeom>
              <a:avLst/>
              <a:gdLst/>
              <a:ahLst/>
              <a:cxnLst/>
              <a:rect l="l" t="t" r="r" b="b"/>
              <a:pathLst>
                <a:path w="38968" h="38998" extrusionOk="0">
                  <a:moveTo>
                    <a:pt x="19484" y="0"/>
                  </a:moveTo>
                  <a:cubicBezTo>
                    <a:pt x="8724" y="0"/>
                    <a:pt x="1" y="8754"/>
                    <a:pt x="1" y="19514"/>
                  </a:cubicBezTo>
                  <a:cubicBezTo>
                    <a:pt x="1" y="30274"/>
                    <a:pt x="8724" y="38998"/>
                    <a:pt x="19484" y="38998"/>
                  </a:cubicBezTo>
                  <a:cubicBezTo>
                    <a:pt x="30244" y="38998"/>
                    <a:pt x="38968" y="30274"/>
                    <a:pt x="38968" y="19514"/>
                  </a:cubicBezTo>
                  <a:cubicBezTo>
                    <a:pt x="38968" y="8754"/>
                    <a:pt x="30244" y="0"/>
                    <a:pt x="194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" name="Google Shape;183;p55"/>
            <p:cNvSpPr/>
            <p:nvPr/>
          </p:nvSpPr>
          <p:spPr>
            <a:xfrm>
              <a:off x="-1508862" y="-198477"/>
              <a:ext cx="2243351" cy="1861610"/>
            </a:xfrm>
            <a:custGeom>
              <a:avLst/>
              <a:gdLst/>
              <a:ahLst/>
              <a:cxnLst/>
              <a:rect l="l" t="t" r="r" b="b"/>
              <a:pathLst>
                <a:path w="142435" h="118235" extrusionOk="0">
                  <a:moveTo>
                    <a:pt x="75255" y="0"/>
                  </a:moveTo>
                  <a:cubicBezTo>
                    <a:pt x="72811" y="0"/>
                    <a:pt x="70368" y="102"/>
                    <a:pt x="67935" y="307"/>
                  </a:cubicBezTo>
                  <a:cubicBezTo>
                    <a:pt x="59333" y="1037"/>
                    <a:pt x="50883" y="3043"/>
                    <a:pt x="42980" y="6417"/>
                  </a:cubicBezTo>
                  <a:cubicBezTo>
                    <a:pt x="35259" y="9699"/>
                    <a:pt x="28116" y="14289"/>
                    <a:pt x="22007" y="20064"/>
                  </a:cubicBezTo>
                  <a:cubicBezTo>
                    <a:pt x="16110" y="25657"/>
                    <a:pt x="11156" y="32283"/>
                    <a:pt x="7508" y="39517"/>
                  </a:cubicBezTo>
                  <a:cubicBezTo>
                    <a:pt x="3952" y="46630"/>
                    <a:pt x="1581" y="54351"/>
                    <a:pt x="821" y="62284"/>
                  </a:cubicBezTo>
                  <a:cubicBezTo>
                    <a:pt x="0" y="70673"/>
                    <a:pt x="1034" y="79275"/>
                    <a:pt x="3921" y="87208"/>
                  </a:cubicBezTo>
                  <a:cubicBezTo>
                    <a:pt x="6809" y="95141"/>
                    <a:pt x="11612" y="102406"/>
                    <a:pt x="18207" y="107725"/>
                  </a:cubicBezTo>
                  <a:cubicBezTo>
                    <a:pt x="24165" y="112558"/>
                    <a:pt x="31399" y="115780"/>
                    <a:pt x="38937" y="117117"/>
                  </a:cubicBezTo>
                  <a:cubicBezTo>
                    <a:pt x="42104" y="117843"/>
                    <a:pt x="45350" y="118235"/>
                    <a:pt x="48617" y="118235"/>
                  </a:cubicBezTo>
                  <a:cubicBezTo>
                    <a:pt x="49867" y="118235"/>
                    <a:pt x="51120" y="118177"/>
                    <a:pt x="52372" y="118060"/>
                  </a:cubicBezTo>
                  <a:cubicBezTo>
                    <a:pt x="60488" y="117300"/>
                    <a:pt x="68421" y="114260"/>
                    <a:pt x="74956" y="109367"/>
                  </a:cubicBezTo>
                  <a:cubicBezTo>
                    <a:pt x="78148" y="106935"/>
                    <a:pt x="80975" y="104078"/>
                    <a:pt x="83437" y="100917"/>
                  </a:cubicBezTo>
                  <a:cubicBezTo>
                    <a:pt x="85747" y="97938"/>
                    <a:pt x="87874" y="94807"/>
                    <a:pt x="90276" y="91859"/>
                  </a:cubicBezTo>
                  <a:cubicBezTo>
                    <a:pt x="92586" y="88971"/>
                    <a:pt x="95230" y="86266"/>
                    <a:pt x="98452" y="84442"/>
                  </a:cubicBezTo>
                  <a:cubicBezTo>
                    <a:pt x="100185" y="83439"/>
                    <a:pt x="102130" y="82801"/>
                    <a:pt x="104106" y="82466"/>
                  </a:cubicBezTo>
                  <a:cubicBezTo>
                    <a:pt x="106659" y="82041"/>
                    <a:pt x="109243" y="82132"/>
                    <a:pt x="111796" y="82071"/>
                  </a:cubicBezTo>
                  <a:cubicBezTo>
                    <a:pt x="115778" y="82041"/>
                    <a:pt x="119577" y="81403"/>
                    <a:pt x="123225" y="79792"/>
                  </a:cubicBezTo>
                  <a:cubicBezTo>
                    <a:pt x="126598" y="78333"/>
                    <a:pt x="129729" y="76114"/>
                    <a:pt x="132343" y="73469"/>
                  </a:cubicBezTo>
                  <a:cubicBezTo>
                    <a:pt x="137723" y="68029"/>
                    <a:pt x="141067" y="60855"/>
                    <a:pt x="141705" y="53196"/>
                  </a:cubicBezTo>
                  <a:cubicBezTo>
                    <a:pt x="142435" y="44806"/>
                    <a:pt x="140125" y="36326"/>
                    <a:pt x="135869" y="29122"/>
                  </a:cubicBezTo>
                  <a:cubicBezTo>
                    <a:pt x="131583" y="21736"/>
                    <a:pt x="125200" y="15779"/>
                    <a:pt x="117966" y="11341"/>
                  </a:cubicBezTo>
                  <a:cubicBezTo>
                    <a:pt x="110610" y="6842"/>
                    <a:pt x="102312" y="3803"/>
                    <a:pt x="93893" y="1979"/>
                  </a:cubicBezTo>
                  <a:cubicBezTo>
                    <a:pt x="87773" y="668"/>
                    <a:pt x="81511" y="0"/>
                    <a:pt x="752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" name="Google Shape;184;p55"/>
            <p:cNvSpPr/>
            <p:nvPr/>
          </p:nvSpPr>
          <p:spPr>
            <a:xfrm>
              <a:off x="8422200" y="3156994"/>
              <a:ext cx="1305990" cy="1345253"/>
            </a:xfrm>
            <a:custGeom>
              <a:avLst/>
              <a:gdLst/>
              <a:ahLst/>
              <a:cxnLst/>
              <a:rect l="l" t="t" r="r" b="b"/>
              <a:pathLst>
                <a:path w="82920" h="85440" extrusionOk="0">
                  <a:moveTo>
                    <a:pt x="48336" y="1"/>
                  </a:moveTo>
                  <a:cubicBezTo>
                    <a:pt x="47287" y="1"/>
                    <a:pt x="46240" y="39"/>
                    <a:pt x="45199" y="116"/>
                  </a:cubicBezTo>
                  <a:cubicBezTo>
                    <a:pt x="39788" y="481"/>
                    <a:pt x="34469" y="1848"/>
                    <a:pt x="29514" y="4037"/>
                  </a:cubicBezTo>
                  <a:cubicBezTo>
                    <a:pt x="24712" y="6104"/>
                    <a:pt x="20213" y="8961"/>
                    <a:pt x="16323" y="12426"/>
                  </a:cubicBezTo>
                  <a:cubicBezTo>
                    <a:pt x="12402" y="15830"/>
                    <a:pt x="9028" y="19903"/>
                    <a:pt x="6383" y="24432"/>
                  </a:cubicBezTo>
                  <a:cubicBezTo>
                    <a:pt x="3800" y="28870"/>
                    <a:pt x="2037" y="33764"/>
                    <a:pt x="1155" y="38870"/>
                  </a:cubicBezTo>
                  <a:lnTo>
                    <a:pt x="1155" y="38992"/>
                  </a:lnTo>
                  <a:cubicBezTo>
                    <a:pt x="0" y="45709"/>
                    <a:pt x="152" y="52609"/>
                    <a:pt x="1581" y="59296"/>
                  </a:cubicBezTo>
                  <a:cubicBezTo>
                    <a:pt x="1581" y="59357"/>
                    <a:pt x="1611" y="59418"/>
                    <a:pt x="1611" y="59448"/>
                  </a:cubicBezTo>
                  <a:cubicBezTo>
                    <a:pt x="2857" y="65466"/>
                    <a:pt x="5441" y="71242"/>
                    <a:pt x="9484" y="75862"/>
                  </a:cubicBezTo>
                  <a:cubicBezTo>
                    <a:pt x="12827" y="79692"/>
                    <a:pt x="17234" y="82731"/>
                    <a:pt x="22098" y="84312"/>
                  </a:cubicBezTo>
                  <a:cubicBezTo>
                    <a:pt x="24451" y="85059"/>
                    <a:pt x="26903" y="85440"/>
                    <a:pt x="29349" y="85440"/>
                  </a:cubicBezTo>
                  <a:cubicBezTo>
                    <a:pt x="32179" y="85440"/>
                    <a:pt x="35003" y="84930"/>
                    <a:pt x="37660" y="83886"/>
                  </a:cubicBezTo>
                  <a:cubicBezTo>
                    <a:pt x="40183" y="82913"/>
                    <a:pt x="42524" y="81455"/>
                    <a:pt x="44469" y="79540"/>
                  </a:cubicBezTo>
                  <a:cubicBezTo>
                    <a:pt x="46384" y="77716"/>
                    <a:pt x="47782" y="75527"/>
                    <a:pt x="49028" y="73217"/>
                  </a:cubicBezTo>
                  <a:cubicBezTo>
                    <a:pt x="51551" y="68536"/>
                    <a:pt x="53375" y="63339"/>
                    <a:pt x="57326" y="59600"/>
                  </a:cubicBezTo>
                  <a:cubicBezTo>
                    <a:pt x="61643" y="55557"/>
                    <a:pt x="67418" y="53521"/>
                    <a:pt x="72251" y="50147"/>
                  </a:cubicBezTo>
                  <a:cubicBezTo>
                    <a:pt x="76354" y="47290"/>
                    <a:pt x="79394" y="43278"/>
                    <a:pt x="81035" y="38566"/>
                  </a:cubicBezTo>
                  <a:cubicBezTo>
                    <a:pt x="82616" y="34037"/>
                    <a:pt x="82920" y="29022"/>
                    <a:pt x="81947" y="24311"/>
                  </a:cubicBezTo>
                  <a:cubicBezTo>
                    <a:pt x="80822" y="19235"/>
                    <a:pt x="78178" y="14523"/>
                    <a:pt x="74561" y="10754"/>
                  </a:cubicBezTo>
                  <a:cubicBezTo>
                    <a:pt x="70883" y="6864"/>
                    <a:pt x="66293" y="3885"/>
                    <a:pt x="61217" y="2122"/>
                  </a:cubicBezTo>
                  <a:cubicBezTo>
                    <a:pt x="57099" y="676"/>
                    <a:pt x="52704" y="1"/>
                    <a:pt x="483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" name="Google Shape;185;p55"/>
            <p:cNvSpPr/>
            <p:nvPr/>
          </p:nvSpPr>
          <p:spPr>
            <a:xfrm>
              <a:off x="-1362586" y="3230983"/>
              <a:ext cx="2693329" cy="2394767"/>
            </a:xfrm>
            <a:custGeom>
              <a:avLst/>
              <a:gdLst/>
              <a:ahLst/>
              <a:cxnLst/>
              <a:rect l="l" t="t" r="r" b="b"/>
              <a:pathLst>
                <a:path w="171005" h="152097" extrusionOk="0">
                  <a:moveTo>
                    <a:pt x="50732" y="1"/>
                  </a:moveTo>
                  <a:cubicBezTo>
                    <a:pt x="22434" y="1"/>
                    <a:pt x="1" y="35046"/>
                    <a:pt x="21154" y="65467"/>
                  </a:cubicBezTo>
                  <a:cubicBezTo>
                    <a:pt x="32096" y="81060"/>
                    <a:pt x="50637" y="88720"/>
                    <a:pt x="62826" y="103158"/>
                  </a:cubicBezTo>
                  <a:cubicBezTo>
                    <a:pt x="78298" y="122915"/>
                    <a:pt x="90821" y="151760"/>
                    <a:pt x="119940" y="152064"/>
                  </a:cubicBezTo>
                  <a:cubicBezTo>
                    <a:pt x="120453" y="152086"/>
                    <a:pt x="120967" y="152097"/>
                    <a:pt x="121480" y="152097"/>
                  </a:cubicBezTo>
                  <a:cubicBezTo>
                    <a:pt x="136636" y="152097"/>
                    <a:pt x="151835" y="142630"/>
                    <a:pt x="156627" y="127930"/>
                  </a:cubicBezTo>
                  <a:cubicBezTo>
                    <a:pt x="171004" y="78993"/>
                    <a:pt x="98845" y="84799"/>
                    <a:pt x="89270" y="47503"/>
                  </a:cubicBezTo>
                  <a:cubicBezTo>
                    <a:pt x="86869" y="35527"/>
                    <a:pt x="88085" y="21880"/>
                    <a:pt x="78875" y="12457"/>
                  </a:cubicBezTo>
                  <a:cubicBezTo>
                    <a:pt x="69737" y="3700"/>
                    <a:pt x="59925" y="1"/>
                    <a:pt x="5073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" name="Google Shape;186;p55"/>
            <p:cNvSpPr/>
            <p:nvPr/>
          </p:nvSpPr>
          <p:spPr>
            <a:xfrm>
              <a:off x="7062663" y="4071585"/>
              <a:ext cx="2722671" cy="1381466"/>
            </a:xfrm>
            <a:custGeom>
              <a:avLst/>
              <a:gdLst/>
              <a:ahLst/>
              <a:cxnLst/>
              <a:rect l="l" t="t" r="r" b="b"/>
              <a:pathLst>
                <a:path w="172868" h="87740" extrusionOk="0">
                  <a:moveTo>
                    <a:pt x="113579" y="0"/>
                  </a:moveTo>
                  <a:cubicBezTo>
                    <a:pt x="107589" y="0"/>
                    <a:pt x="101490" y="1451"/>
                    <a:pt x="95595" y="4702"/>
                  </a:cubicBezTo>
                  <a:cubicBezTo>
                    <a:pt x="84592" y="12969"/>
                    <a:pt x="82920" y="26647"/>
                    <a:pt x="67996" y="31632"/>
                  </a:cubicBezTo>
                  <a:cubicBezTo>
                    <a:pt x="51157" y="37620"/>
                    <a:pt x="31460" y="30386"/>
                    <a:pt x="15715" y="40173"/>
                  </a:cubicBezTo>
                  <a:cubicBezTo>
                    <a:pt x="1186" y="48988"/>
                    <a:pt x="1" y="71420"/>
                    <a:pt x="13527" y="81663"/>
                  </a:cubicBezTo>
                  <a:cubicBezTo>
                    <a:pt x="19230" y="86191"/>
                    <a:pt x="26023" y="87739"/>
                    <a:pt x="33003" y="87739"/>
                  </a:cubicBezTo>
                  <a:cubicBezTo>
                    <a:pt x="39565" y="87739"/>
                    <a:pt x="46292" y="86371"/>
                    <a:pt x="52433" y="84825"/>
                  </a:cubicBezTo>
                  <a:cubicBezTo>
                    <a:pt x="58894" y="82097"/>
                    <a:pt x="65444" y="81121"/>
                    <a:pt x="71997" y="81121"/>
                  </a:cubicBezTo>
                  <a:cubicBezTo>
                    <a:pt x="88489" y="81121"/>
                    <a:pt x="104999" y="87303"/>
                    <a:pt x="120146" y="87303"/>
                  </a:cubicBezTo>
                  <a:cubicBezTo>
                    <a:pt x="132450" y="87303"/>
                    <a:pt x="143855" y="83224"/>
                    <a:pt x="153621" y="68441"/>
                  </a:cubicBezTo>
                  <a:cubicBezTo>
                    <a:pt x="172867" y="39202"/>
                    <a:pt x="144715" y="0"/>
                    <a:pt x="1135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" name="Google Shape;187;p55"/>
            <p:cNvSpPr/>
            <p:nvPr/>
          </p:nvSpPr>
          <p:spPr>
            <a:xfrm>
              <a:off x="8573713" y="4321154"/>
              <a:ext cx="1336640" cy="1336688"/>
            </a:xfrm>
            <a:custGeom>
              <a:avLst/>
              <a:gdLst/>
              <a:ahLst/>
              <a:cxnLst/>
              <a:rect l="l" t="t" r="r" b="b"/>
              <a:pathLst>
                <a:path w="84866" h="84896" extrusionOk="0">
                  <a:moveTo>
                    <a:pt x="42433" y="1"/>
                  </a:moveTo>
                  <a:cubicBezTo>
                    <a:pt x="18998" y="1"/>
                    <a:pt x="0" y="18998"/>
                    <a:pt x="0" y="42433"/>
                  </a:cubicBezTo>
                  <a:cubicBezTo>
                    <a:pt x="0" y="65868"/>
                    <a:pt x="18998" y="84895"/>
                    <a:pt x="42433" y="84895"/>
                  </a:cubicBezTo>
                  <a:cubicBezTo>
                    <a:pt x="65868" y="84895"/>
                    <a:pt x="84865" y="65868"/>
                    <a:pt x="84865" y="42433"/>
                  </a:cubicBezTo>
                  <a:cubicBezTo>
                    <a:pt x="84865" y="18998"/>
                    <a:pt x="65868" y="1"/>
                    <a:pt x="4243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" name="Google Shape;188;p55"/>
            <p:cNvSpPr/>
            <p:nvPr/>
          </p:nvSpPr>
          <p:spPr>
            <a:xfrm>
              <a:off x="-1396526" y="-704902"/>
              <a:ext cx="3788300" cy="1330909"/>
            </a:xfrm>
            <a:custGeom>
              <a:avLst/>
              <a:gdLst/>
              <a:ahLst/>
              <a:cxnLst/>
              <a:rect l="l" t="t" r="r" b="b"/>
              <a:pathLst>
                <a:path w="240527" h="84529" extrusionOk="0">
                  <a:moveTo>
                    <a:pt x="195356" y="0"/>
                  </a:moveTo>
                  <a:cubicBezTo>
                    <a:pt x="189393" y="0"/>
                    <a:pt x="183402" y="1263"/>
                    <a:pt x="177905" y="4074"/>
                  </a:cubicBezTo>
                  <a:cubicBezTo>
                    <a:pt x="159192" y="13503"/>
                    <a:pt x="147409" y="17421"/>
                    <a:pt x="135888" y="17421"/>
                  </a:cubicBezTo>
                  <a:cubicBezTo>
                    <a:pt x="123269" y="17421"/>
                    <a:pt x="110965" y="12720"/>
                    <a:pt x="90214" y="5411"/>
                  </a:cubicBezTo>
                  <a:cubicBezTo>
                    <a:pt x="85671" y="3826"/>
                    <a:pt x="80855" y="3094"/>
                    <a:pt x="75950" y="3094"/>
                  </a:cubicBezTo>
                  <a:cubicBezTo>
                    <a:pt x="40322" y="3094"/>
                    <a:pt x="1" y="41737"/>
                    <a:pt x="25623" y="72890"/>
                  </a:cubicBezTo>
                  <a:cubicBezTo>
                    <a:pt x="31316" y="79835"/>
                    <a:pt x="40780" y="84529"/>
                    <a:pt x="49681" y="84529"/>
                  </a:cubicBezTo>
                  <a:cubicBezTo>
                    <a:pt x="52660" y="84529"/>
                    <a:pt x="55577" y="84003"/>
                    <a:pt x="58268" y="82859"/>
                  </a:cubicBezTo>
                  <a:cubicBezTo>
                    <a:pt x="62706" y="81066"/>
                    <a:pt x="66201" y="77722"/>
                    <a:pt x="69727" y="74561"/>
                  </a:cubicBezTo>
                  <a:cubicBezTo>
                    <a:pt x="75897" y="68336"/>
                    <a:pt x="82981" y="66144"/>
                    <a:pt x="90413" y="66144"/>
                  </a:cubicBezTo>
                  <a:cubicBezTo>
                    <a:pt x="103304" y="66144"/>
                    <a:pt x="117242" y="72738"/>
                    <a:pt x="129272" y="76324"/>
                  </a:cubicBezTo>
                  <a:cubicBezTo>
                    <a:pt x="134030" y="77855"/>
                    <a:pt x="138230" y="78511"/>
                    <a:pt x="142056" y="78511"/>
                  </a:cubicBezTo>
                  <a:cubicBezTo>
                    <a:pt x="157907" y="78511"/>
                    <a:pt x="167333" y="67248"/>
                    <a:pt x="183346" y="60245"/>
                  </a:cubicBezTo>
                  <a:cubicBezTo>
                    <a:pt x="191735" y="57145"/>
                    <a:pt x="201280" y="58361"/>
                    <a:pt x="210155" y="57449"/>
                  </a:cubicBezTo>
                  <a:cubicBezTo>
                    <a:pt x="220733" y="56324"/>
                    <a:pt x="229882" y="49333"/>
                    <a:pt x="233347" y="39302"/>
                  </a:cubicBezTo>
                  <a:cubicBezTo>
                    <a:pt x="240527" y="18439"/>
                    <a:pt x="218146" y="0"/>
                    <a:pt x="1953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" name="Google Shape;189;p55"/>
            <p:cNvSpPr/>
            <p:nvPr/>
          </p:nvSpPr>
          <p:spPr>
            <a:xfrm>
              <a:off x="8280302" y="-324398"/>
              <a:ext cx="1276884" cy="1638110"/>
            </a:xfrm>
            <a:custGeom>
              <a:avLst/>
              <a:gdLst/>
              <a:ahLst/>
              <a:cxnLst/>
              <a:rect l="l" t="t" r="r" b="b"/>
              <a:pathLst>
                <a:path w="81072" h="104040" extrusionOk="0">
                  <a:moveTo>
                    <a:pt x="32047" y="1"/>
                  </a:moveTo>
                  <a:cubicBezTo>
                    <a:pt x="29824" y="1"/>
                    <a:pt x="27549" y="193"/>
                    <a:pt x="25229" y="596"/>
                  </a:cubicBezTo>
                  <a:cubicBezTo>
                    <a:pt x="12797" y="2541"/>
                    <a:pt x="912" y="12724"/>
                    <a:pt x="304" y="25855"/>
                  </a:cubicBezTo>
                  <a:cubicBezTo>
                    <a:pt x="0" y="38439"/>
                    <a:pt x="16718" y="44426"/>
                    <a:pt x="14256" y="57679"/>
                  </a:cubicBezTo>
                  <a:cubicBezTo>
                    <a:pt x="12463" y="70384"/>
                    <a:pt x="3465" y="85035"/>
                    <a:pt x="15533" y="95491"/>
                  </a:cubicBezTo>
                  <a:cubicBezTo>
                    <a:pt x="22740" y="101447"/>
                    <a:pt x="30549" y="104040"/>
                    <a:pt x="38153" y="104040"/>
                  </a:cubicBezTo>
                  <a:cubicBezTo>
                    <a:pt x="59537" y="104040"/>
                    <a:pt x="79307" y="83534"/>
                    <a:pt x="79576" y="59655"/>
                  </a:cubicBezTo>
                  <a:cubicBezTo>
                    <a:pt x="81072" y="32395"/>
                    <a:pt x="60875" y="1"/>
                    <a:pt x="320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" name="Google Shape;190;p55"/>
            <p:cNvSpPr/>
            <p:nvPr/>
          </p:nvSpPr>
          <p:spPr>
            <a:xfrm>
              <a:off x="-301566" y="118875"/>
              <a:ext cx="841904" cy="842259"/>
            </a:xfrm>
            <a:custGeom>
              <a:avLst/>
              <a:gdLst/>
              <a:ahLst/>
              <a:cxnLst/>
              <a:rect l="l" t="t" r="r" b="b"/>
              <a:pathLst>
                <a:path w="38968" h="38998" extrusionOk="0">
                  <a:moveTo>
                    <a:pt x="19484" y="0"/>
                  </a:moveTo>
                  <a:cubicBezTo>
                    <a:pt x="8724" y="0"/>
                    <a:pt x="1" y="8754"/>
                    <a:pt x="1" y="19514"/>
                  </a:cubicBezTo>
                  <a:cubicBezTo>
                    <a:pt x="1" y="30274"/>
                    <a:pt x="8724" y="38998"/>
                    <a:pt x="19484" y="38998"/>
                  </a:cubicBezTo>
                  <a:cubicBezTo>
                    <a:pt x="30244" y="38998"/>
                    <a:pt x="38968" y="30274"/>
                    <a:pt x="38968" y="19514"/>
                  </a:cubicBezTo>
                  <a:cubicBezTo>
                    <a:pt x="38968" y="8754"/>
                    <a:pt x="30244" y="0"/>
                    <a:pt x="194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" name="Google Shape;191;p55"/>
            <p:cNvSpPr/>
            <p:nvPr/>
          </p:nvSpPr>
          <p:spPr>
            <a:xfrm>
              <a:off x="8233887" y="159580"/>
              <a:ext cx="380230" cy="380425"/>
            </a:xfrm>
            <a:custGeom>
              <a:avLst/>
              <a:gdLst/>
              <a:ahLst/>
              <a:cxnLst/>
              <a:rect l="l" t="t" r="r" b="b"/>
              <a:pathLst>
                <a:path w="38968" h="38998" extrusionOk="0">
                  <a:moveTo>
                    <a:pt x="19484" y="0"/>
                  </a:moveTo>
                  <a:cubicBezTo>
                    <a:pt x="8724" y="0"/>
                    <a:pt x="1" y="8754"/>
                    <a:pt x="1" y="19514"/>
                  </a:cubicBezTo>
                  <a:cubicBezTo>
                    <a:pt x="1" y="30274"/>
                    <a:pt x="8724" y="38998"/>
                    <a:pt x="19484" y="38998"/>
                  </a:cubicBezTo>
                  <a:cubicBezTo>
                    <a:pt x="30244" y="38998"/>
                    <a:pt x="38968" y="30274"/>
                    <a:pt x="38968" y="19514"/>
                  </a:cubicBezTo>
                  <a:cubicBezTo>
                    <a:pt x="38968" y="8754"/>
                    <a:pt x="30244" y="0"/>
                    <a:pt x="194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" name="Google Shape;192;p55"/>
            <p:cNvSpPr/>
            <p:nvPr/>
          </p:nvSpPr>
          <p:spPr>
            <a:xfrm>
              <a:off x="-1461526" y="-790902"/>
              <a:ext cx="3788300" cy="1330909"/>
            </a:xfrm>
            <a:custGeom>
              <a:avLst/>
              <a:gdLst/>
              <a:ahLst/>
              <a:cxnLst/>
              <a:rect l="l" t="t" r="r" b="b"/>
              <a:pathLst>
                <a:path w="240527" h="84529" extrusionOk="0">
                  <a:moveTo>
                    <a:pt x="195356" y="0"/>
                  </a:moveTo>
                  <a:cubicBezTo>
                    <a:pt x="189393" y="0"/>
                    <a:pt x="183402" y="1263"/>
                    <a:pt x="177905" y="4074"/>
                  </a:cubicBezTo>
                  <a:cubicBezTo>
                    <a:pt x="159192" y="13503"/>
                    <a:pt x="147409" y="17421"/>
                    <a:pt x="135888" y="17421"/>
                  </a:cubicBezTo>
                  <a:cubicBezTo>
                    <a:pt x="123269" y="17421"/>
                    <a:pt x="110965" y="12720"/>
                    <a:pt x="90214" y="5411"/>
                  </a:cubicBezTo>
                  <a:cubicBezTo>
                    <a:pt x="85671" y="3826"/>
                    <a:pt x="80855" y="3094"/>
                    <a:pt x="75950" y="3094"/>
                  </a:cubicBezTo>
                  <a:cubicBezTo>
                    <a:pt x="40322" y="3094"/>
                    <a:pt x="1" y="41737"/>
                    <a:pt x="25623" y="72890"/>
                  </a:cubicBezTo>
                  <a:cubicBezTo>
                    <a:pt x="31316" y="79835"/>
                    <a:pt x="40780" y="84529"/>
                    <a:pt x="49681" y="84529"/>
                  </a:cubicBezTo>
                  <a:cubicBezTo>
                    <a:pt x="52660" y="84529"/>
                    <a:pt x="55577" y="84003"/>
                    <a:pt x="58268" y="82859"/>
                  </a:cubicBezTo>
                  <a:cubicBezTo>
                    <a:pt x="62706" y="81066"/>
                    <a:pt x="66201" y="77722"/>
                    <a:pt x="69727" y="74561"/>
                  </a:cubicBezTo>
                  <a:cubicBezTo>
                    <a:pt x="75897" y="68336"/>
                    <a:pt x="82981" y="66144"/>
                    <a:pt x="90413" y="66144"/>
                  </a:cubicBezTo>
                  <a:cubicBezTo>
                    <a:pt x="103304" y="66144"/>
                    <a:pt x="117242" y="72738"/>
                    <a:pt x="129272" y="76324"/>
                  </a:cubicBezTo>
                  <a:cubicBezTo>
                    <a:pt x="134030" y="77855"/>
                    <a:pt x="138230" y="78511"/>
                    <a:pt x="142056" y="78511"/>
                  </a:cubicBezTo>
                  <a:cubicBezTo>
                    <a:pt x="157907" y="78511"/>
                    <a:pt x="167333" y="67248"/>
                    <a:pt x="183346" y="60245"/>
                  </a:cubicBezTo>
                  <a:cubicBezTo>
                    <a:pt x="191735" y="57145"/>
                    <a:pt x="201280" y="58361"/>
                    <a:pt x="210155" y="57449"/>
                  </a:cubicBezTo>
                  <a:cubicBezTo>
                    <a:pt x="220733" y="56324"/>
                    <a:pt x="229882" y="49333"/>
                    <a:pt x="233347" y="39302"/>
                  </a:cubicBezTo>
                  <a:cubicBezTo>
                    <a:pt x="240527" y="18439"/>
                    <a:pt x="218146" y="0"/>
                    <a:pt x="195356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" name="Google Shape;193;p55"/>
            <p:cNvSpPr/>
            <p:nvPr/>
          </p:nvSpPr>
          <p:spPr>
            <a:xfrm>
              <a:off x="7062663" y="4192285"/>
              <a:ext cx="2722671" cy="1381466"/>
            </a:xfrm>
            <a:custGeom>
              <a:avLst/>
              <a:gdLst/>
              <a:ahLst/>
              <a:cxnLst/>
              <a:rect l="l" t="t" r="r" b="b"/>
              <a:pathLst>
                <a:path w="172868" h="87740" extrusionOk="0">
                  <a:moveTo>
                    <a:pt x="113579" y="0"/>
                  </a:moveTo>
                  <a:cubicBezTo>
                    <a:pt x="107589" y="0"/>
                    <a:pt x="101490" y="1451"/>
                    <a:pt x="95595" y="4702"/>
                  </a:cubicBezTo>
                  <a:cubicBezTo>
                    <a:pt x="84592" y="12969"/>
                    <a:pt x="82920" y="26647"/>
                    <a:pt x="67996" y="31632"/>
                  </a:cubicBezTo>
                  <a:cubicBezTo>
                    <a:pt x="51157" y="37620"/>
                    <a:pt x="31460" y="30386"/>
                    <a:pt x="15715" y="40173"/>
                  </a:cubicBezTo>
                  <a:cubicBezTo>
                    <a:pt x="1186" y="48988"/>
                    <a:pt x="1" y="71420"/>
                    <a:pt x="13527" y="81663"/>
                  </a:cubicBezTo>
                  <a:cubicBezTo>
                    <a:pt x="19230" y="86191"/>
                    <a:pt x="26023" y="87739"/>
                    <a:pt x="33003" y="87739"/>
                  </a:cubicBezTo>
                  <a:cubicBezTo>
                    <a:pt x="39565" y="87739"/>
                    <a:pt x="46292" y="86371"/>
                    <a:pt x="52433" y="84825"/>
                  </a:cubicBezTo>
                  <a:cubicBezTo>
                    <a:pt x="58894" y="82097"/>
                    <a:pt x="65444" y="81121"/>
                    <a:pt x="71997" y="81121"/>
                  </a:cubicBezTo>
                  <a:cubicBezTo>
                    <a:pt x="88489" y="81121"/>
                    <a:pt x="104999" y="87303"/>
                    <a:pt x="120146" y="87303"/>
                  </a:cubicBezTo>
                  <a:cubicBezTo>
                    <a:pt x="132450" y="87303"/>
                    <a:pt x="143855" y="83224"/>
                    <a:pt x="153621" y="68441"/>
                  </a:cubicBezTo>
                  <a:cubicBezTo>
                    <a:pt x="172867" y="39202"/>
                    <a:pt x="144715" y="0"/>
                    <a:pt x="113579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4" name="Google Shape;194;p55"/>
          <p:cNvSpPr txBox="1">
            <a:spLocks noGrp="1"/>
          </p:cNvSpPr>
          <p:nvPr>
            <p:ph type="subTitle" idx="1"/>
          </p:nvPr>
        </p:nvSpPr>
        <p:spPr>
          <a:xfrm>
            <a:off x="4892400" y="3482361"/>
            <a:ext cx="2887200" cy="4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600">
                <a:solidFill>
                  <a:schemeClr val="dk1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ebas Neue"/>
              <a:buNone/>
              <a:defRPr sz="2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ebas Neue"/>
              <a:buNone/>
              <a:defRPr sz="2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ebas Neue"/>
              <a:buNone/>
              <a:defRPr sz="2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ebas Neue"/>
              <a:buNone/>
              <a:defRPr sz="2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ebas Neue"/>
              <a:buNone/>
              <a:defRPr sz="2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ebas Neue"/>
              <a:buNone/>
              <a:defRPr sz="2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ebas Neue"/>
              <a:buNone/>
              <a:defRPr sz="2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ebas Neue"/>
              <a:buNone/>
              <a:defRPr sz="2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95" name="Google Shape;195;p55"/>
          <p:cNvSpPr txBox="1">
            <a:spLocks noGrp="1"/>
          </p:cNvSpPr>
          <p:nvPr>
            <p:ph type="subTitle" idx="2"/>
          </p:nvPr>
        </p:nvSpPr>
        <p:spPr>
          <a:xfrm>
            <a:off x="1364400" y="3480795"/>
            <a:ext cx="2887200" cy="4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600">
                <a:solidFill>
                  <a:schemeClr val="dk1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ebas Neue"/>
              <a:buNone/>
              <a:defRPr sz="2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ebas Neue"/>
              <a:buNone/>
              <a:defRPr sz="2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ebas Neue"/>
              <a:buNone/>
              <a:defRPr sz="2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ebas Neue"/>
              <a:buNone/>
              <a:defRPr sz="2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ebas Neue"/>
              <a:buNone/>
              <a:defRPr sz="2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ebas Neue"/>
              <a:buNone/>
              <a:defRPr sz="2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ebas Neue"/>
              <a:buNone/>
              <a:defRPr sz="2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ebas Neue"/>
              <a:buNone/>
              <a:defRPr sz="2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96" name="Google Shape;196;p55"/>
          <p:cNvSpPr txBox="1">
            <a:spLocks noGrp="1"/>
          </p:cNvSpPr>
          <p:nvPr>
            <p:ph type="subTitle" idx="3"/>
          </p:nvPr>
        </p:nvSpPr>
        <p:spPr>
          <a:xfrm>
            <a:off x="4892400" y="3933561"/>
            <a:ext cx="2887200" cy="13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97" name="Google Shape;197;p55"/>
          <p:cNvSpPr txBox="1">
            <a:spLocks noGrp="1"/>
          </p:cNvSpPr>
          <p:nvPr>
            <p:ph type="subTitle" idx="4"/>
          </p:nvPr>
        </p:nvSpPr>
        <p:spPr>
          <a:xfrm>
            <a:off x="1364400" y="3931995"/>
            <a:ext cx="2887200" cy="13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98" name="Google Shape;198;p55"/>
          <p:cNvSpPr txBox="1">
            <a:spLocks noGrp="1"/>
          </p:cNvSpPr>
          <p:nvPr>
            <p:ph type="title"/>
          </p:nvPr>
        </p:nvSpPr>
        <p:spPr>
          <a:xfrm>
            <a:off x="720000" y="720000"/>
            <a:ext cx="7704000" cy="9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5"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56"/>
          <p:cNvSpPr txBox="1">
            <a:spLocks noGrp="1"/>
          </p:cNvSpPr>
          <p:nvPr>
            <p:ph type="title"/>
          </p:nvPr>
        </p:nvSpPr>
        <p:spPr>
          <a:xfrm>
            <a:off x="720000" y="2669607"/>
            <a:ext cx="2442900" cy="4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01" name="Google Shape;201;p56"/>
          <p:cNvSpPr txBox="1">
            <a:spLocks noGrp="1"/>
          </p:cNvSpPr>
          <p:nvPr>
            <p:ph type="subTitle" idx="1"/>
          </p:nvPr>
        </p:nvSpPr>
        <p:spPr>
          <a:xfrm>
            <a:off x="720000" y="3120807"/>
            <a:ext cx="2442900" cy="6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02" name="Google Shape;202;p56"/>
          <p:cNvSpPr txBox="1">
            <a:spLocks noGrp="1"/>
          </p:cNvSpPr>
          <p:nvPr>
            <p:ph type="title" idx="2"/>
          </p:nvPr>
        </p:nvSpPr>
        <p:spPr>
          <a:xfrm>
            <a:off x="3350550" y="2666617"/>
            <a:ext cx="2442900" cy="4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03" name="Google Shape;203;p56"/>
          <p:cNvSpPr txBox="1">
            <a:spLocks noGrp="1"/>
          </p:cNvSpPr>
          <p:nvPr>
            <p:ph type="subTitle" idx="3"/>
          </p:nvPr>
        </p:nvSpPr>
        <p:spPr>
          <a:xfrm>
            <a:off x="3350550" y="3117817"/>
            <a:ext cx="2442900" cy="6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04" name="Google Shape;204;p56"/>
          <p:cNvSpPr txBox="1">
            <a:spLocks noGrp="1"/>
          </p:cNvSpPr>
          <p:nvPr>
            <p:ph type="title" idx="4"/>
          </p:nvPr>
        </p:nvSpPr>
        <p:spPr>
          <a:xfrm>
            <a:off x="720000" y="5011200"/>
            <a:ext cx="2442900" cy="4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05" name="Google Shape;205;p56"/>
          <p:cNvSpPr txBox="1">
            <a:spLocks noGrp="1"/>
          </p:cNvSpPr>
          <p:nvPr>
            <p:ph type="subTitle" idx="5"/>
          </p:nvPr>
        </p:nvSpPr>
        <p:spPr>
          <a:xfrm>
            <a:off x="720000" y="5462400"/>
            <a:ext cx="2442900" cy="6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06" name="Google Shape;206;p56"/>
          <p:cNvSpPr txBox="1">
            <a:spLocks noGrp="1"/>
          </p:cNvSpPr>
          <p:nvPr>
            <p:ph type="title" idx="6"/>
          </p:nvPr>
        </p:nvSpPr>
        <p:spPr>
          <a:xfrm>
            <a:off x="3350550" y="5011200"/>
            <a:ext cx="2442900" cy="4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07" name="Google Shape;207;p56"/>
          <p:cNvSpPr txBox="1">
            <a:spLocks noGrp="1"/>
          </p:cNvSpPr>
          <p:nvPr>
            <p:ph type="subTitle" idx="7"/>
          </p:nvPr>
        </p:nvSpPr>
        <p:spPr>
          <a:xfrm>
            <a:off x="3350550" y="5462400"/>
            <a:ext cx="2442900" cy="6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08" name="Google Shape;208;p56"/>
          <p:cNvSpPr txBox="1">
            <a:spLocks noGrp="1"/>
          </p:cNvSpPr>
          <p:nvPr>
            <p:ph type="title" idx="8"/>
          </p:nvPr>
        </p:nvSpPr>
        <p:spPr>
          <a:xfrm>
            <a:off x="5981100" y="2669607"/>
            <a:ext cx="2442900" cy="4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09" name="Google Shape;209;p56"/>
          <p:cNvSpPr txBox="1">
            <a:spLocks noGrp="1"/>
          </p:cNvSpPr>
          <p:nvPr>
            <p:ph type="subTitle" idx="9"/>
          </p:nvPr>
        </p:nvSpPr>
        <p:spPr>
          <a:xfrm>
            <a:off x="5981100" y="3120807"/>
            <a:ext cx="2442900" cy="6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10" name="Google Shape;210;p56"/>
          <p:cNvSpPr txBox="1">
            <a:spLocks noGrp="1"/>
          </p:cNvSpPr>
          <p:nvPr>
            <p:ph type="title" idx="13"/>
          </p:nvPr>
        </p:nvSpPr>
        <p:spPr>
          <a:xfrm>
            <a:off x="5981100" y="5011200"/>
            <a:ext cx="2442900" cy="4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11" name="Google Shape;211;p56"/>
          <p:cNvSpPr txBox="1">
            <a:spLocks noGrp="1"/>
          </p:cNvSpPr>
          <p:nvPr>
            <p:ph type="subTitle" idx="14"/>
          </p:nvPr>
        </p:nvSpPr>
        <p:spPr>
          <a:xfrm>
            <a:off x="5981100" y="5462400"/>
            <a:ext cx="2442900" cy="6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12" name="Google Shape;212;p56"/>
          <p:cNvSpPr txBox="1">
            <a:spLocks noGrp="1"/>
          </p:cNvSpPr>
          <p:nvPr>
            <p:ph type="title" idx="15"/>
          </p:nvPr>
        </p:nvSpPr>
        <p:spPr>
          <a:xfrm>
            <a:off x="720000" y="720000"/>
            <a:ext cx="7704000" cy="9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213" name="Google Shape;213;p56"/>
          <p:cNvGrpSpPr/>
          <p:nvPr/>
        </p:nvGrpSpPr>
        <p:grpSpPr>
          <a:xfrm rot="10800000">
            <a:off x="-652786" y="-746677"/>
            <a:ext cx="11219171" cy="8351759"/>
            <a:chOff x="-1433837" y="-560150"/>
            <a:chExt cx="11219171" cy="6263976"/>
          </a:xfrm>
        </p:grpSpPr>
        <p:sp>
          <p:nvSpPr>
            <p:cNvPr id="214" name="Google Shape;214;p56"/>
            <p:cNvSpPr/>
            <p:nvPr/>
          </p:nvSpPr>
          <p:spPr>
            <a:xfrm>
              <a:off x="8427588" y="3756779"/>
              <a:ext cx="1336640" cy="1336688"/>
            </a:xfrm>
            <a:custGeom>
              <a:avLst/>
              <a:gdLst/>
              <a:ahLst/>
              <a:cxnLst/>
              <a:rect l="l" t="t" r="r" b="b"/>
              <a:pathLst>
                <a:path w="84866" h="84896" extrusionOk="0">
                  <a:moveTo>
                    <a:pt x="42433" y="1"/>
                  </a:moveTo>
                  <a:cubicBezTo>
                    <a:pt x="18998" y="1"/>
                    <a:pt x="0" y="18998"/>
                    <a:pt x="0" y="42433"/>
                  </a:cubicBezTo>
                  <a:cubicBezTo>
                    <a:pt x="0" y="65868"/>
                    <a:pt x="18998" y="84895"/>
                    <a:pt x="42433" y="84895"/>
                  </a:cubicBezTo>
                  <a:cubicBezTo>
                    <a:pt x="65868" y="84895"/>
                    <a:pt x="84865" y="65868"/>
                    <a:pt x="84865" y="42433"/>
                  </a:cubicBezTo>
                  <a:cubicBezTo>
                    <a:pt x="84865" y="18998"/>
                    <a:pt x="65868" y="1"/>
                    <a:pt x="4243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" name="Google Shape;215;p56"/>
            <p:cNvSpPr/>
            <p:nvPr/>
          </p:nvSpPr>
          <p:spPr>
            <a:xfrm>
              <a:off x="1057884" y="4696973"/>
              <a:ext cx="2815927" cy="968685"/>
            </a:xfrm>
            <a:custGeom>
              <a:avLst/>
              <a:gdLst/>
              <a:ahLst/>
              <a:cxnLst/>
              <a:rect l="l" t="t" r="r" b="b"/>
              <a:pathLst>
                <a:path w="178789" h="61582" extrusionOk="0">
                  <a:moveTo>
                    <a:pt x="142343" y="1"/>
                  </a:moveTo>
                  <a:cubicBezTo>
                    <a:pt x="138923" y="1"/>
                    <a:pt x="135505" y="395"/>
                    <a:pt x="132161" y="1183"/>
                  </a:cubicBezTo>
                  <a:cubicBezTo>
                    <a:pt x="127815" y="2186"/>
                    <a:pt x="123620" y="3828"/>
                    <a:pt x="119547" y="5682"/>
                  </a:cubicBezTo>
                  <a:cubicBezTo>
                    <a:pt x="111006" y="9572"/>
                    <a:pt x="102617" y="14344"/>
                    <a:pt x="93194" y="15773"/>
                  </a:cubicBezTo>
                  <a:cubicBezTo>
                    <a:pt x="90838" y="16120"/>
                    <a:pt x="88493" y="16273"/>
                    <a:pt x="86159" y="16273"/>
                  </a:cubicBezTo>
                  <a:cubicBezTo>
                    <a:pt x="80938" y="16273"/>
                    <a:pt x="75776" y="15507"/>
                    <a:pt x="70671" y="14436"/>
                  </a:cubicBezTo>
                  <a:cubicBezTo>
                    <a:pt x="63133" y="12490"/>
                    <a:pt x="55686" y="10363"/>
                    <a:pt x="48117" y="9177"/>
                  </a:cubicBezTo>
                  <a:cubicBezTo>
                    <a:pt x="43677" y="8363"/>
                    <a:pt x="39217" y="7769"/>
                    <a:pt x="34705" y="7769"/>
                  </a:cubicBezTo>
                  <a:cubicBezTo>
                    <a:pt x="33657" y="7769"/>
                    <a:pt x="32606" y="7801"/>
                    <a:pt x="31551" y="7870"/>
                  </a:cubicBezTo>
                  <a:cubicBezTo>
                    <a:pt x="23466" y="8356"/>
                    <a:pt x="15138" y="10940"/>
                    <a:pt x="9180" y="16594"/>
                  </a:cubicBezTo>
                  <a:cubicBezTo>
                    <a:pt x="5806" y="19816"/>
                    <a:pt x="3435" y="24132"/>
                    <a:pt x="2493" y="28691"/>
                  </a:cubicBezTo>
                  <a:cubicBezTo>
                    <a:pt x="1" y="35743"/>
                    <a:pt x="548" y="43767"/>
                    <a:pt x="5350" y="49725"/>
                  </a:cubicBezTo>
                  <a:cubicBezTo>
                    <a:pt x="10639" y="56290"/>
                    <a:pt x="19302" y="59147"/>
                    <a:pt x="27509" y="59239"/>
                  </a:cubicBezTo>
                  <a:cubicBezTo>
                    <a:pt x="27593" y="59239"/>
                    <a:pt x="27678" y="59239"/>
                    <a:pt x="27762" y="59239"/>
                  </a:cubicBezTo>
                  <a:cubicBezTo>
                    <a:pt x="38096" y="59239"/>
                    <a:pt x="47985" y="55569"/>
                    <a:pt x="57844" y="52856"/>
                  </a:cubicBezTo>
                  <a:cubicBezTo>
                    <a:pt x="63011" y="51427"/>
                    <a:pt x="68239" y="50272"/>
                    <a:pt x="73589" y="49998"/>
                  </a:cubicBezTo>
                  <a:cubicBezTo>
                    <a:pt x="74655" y="49937"/>
                    <a:pt x="75723" y="49908"/>
                    <a:pt x="76791" y="49908"/>
                  </a:cubicBezTo>
                  <a:cubicBezTo>
                    <a:pt x="81018" y="49908"/>
                    <a:pt x="85245" y="50365"/>
                    <a:pt x="89395" y="51093"/>
                  </a:cubicBezTo>
                  <a:cubicBezTo>
                    <a:pt x="99851" y="52916"/>
                    <a:pt x="109912" y="56351"/>
                    <a:pt x="120246" y="58783"/>
                  </a:cubicBezTo>
                  <a:cubicBezTo>
                    <a:pt x="126894" y="60355"/>
                    <a:pt x="133830" y="61581"/>
                    <a:pt x="140717" y="61581"/>
                  </a:cubicBezTo>
                  <a:cubicBezTo>
                    <a:pt x="143813" y="61581"/>
                    <a:pt x="146898" y="61333"/>
                    <a:pt x="149943" y="60758"/>
                  </a:cubicBezTo>
                  <a:cubicBezTo>
                    <a:pt x="157542" y="59299"/>
                    <a:pt x="164989" y="55865"/>
                    <a:pt x="170460" y="50302"/>
                  </a:cubicBezTo>
                  <a:cubicBezTo>
                    <a:pt x="175901" y="44770"/>
                    <a:pt x="178788" y="37323"/>
                    <a:pt x="178059" y="29573"/>
                  </a:cubicBezTo>
                  <a:cubicBezTo>
                    <a:pt x="177420" y="21852"/>
                    <a:pt x="173651" y="14436"/>
                    <a:pt x="167967" y="9208"/>
                  </a:cubicBezTo>
                  <a:cubicBezTo>
                    <a:pt x="161797" y="3493"/>
                    <a:pt x="153438" y="575"/>
                    <a:pt x="145140" y="89"/>
                  </a:cubicBezTo>
                  <a:cubicBezTo>
                    <a:pt x="144209" y="30"/>
                    <a:pt x="143276" y="1"/>
                    <a:pt x="1423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56"/>
            <p:cNvSpPr/>
            <p:nvPr/>
          </p:nvSpPr>
          <p:spPr>
            <a:xfrm>
              <a:off x="-800837" y="2832764"/>
              <a:ext cx="2499950" cy="2690239"/>
            </a:xfrm>
            <a:custGeom>
              <a:avLst/>
              <a:gdLst/>
              <a:ahLst/>
              <a:cxnLst/>
              <a:rect l="l" t="t" r="r" b="b"/>
              <a:pathLst>
                <a:path w="158727" h="171026" extrusionOk="0">
                  <a:moveTo>
                    <a:pt x="27145" y="1"/>
                  </a:moveTo>
                  <a:cubicBezTo>
                    <a:pt x="18335" y="1"/>
                    <a:pt x="8427" y="6134"/>
                    <a:pt x="7538" y="16144"/>
                  </a:cubicBezTo>
                  <a:cubicBezTo>
                    <a:pt x="5350" y="33865"/>
                    <a:pt x="18602" y="48880"/>
                    <a:pt x="18967" y="66327"/>
                  </a:cubicBezTo>
                  <a:cubicBezTo>
                    <a:pt x="19423" y="89124"/>
                    <a:pt x="0" y="107939"/>
                    <a:pt x="3131" y="131039"/>
                  </a:cubicBezTo>
                  <a:cubicBezTo>
                    <a:pt x="6106" y="150959"/>
                    <a:pt x="20231" y="153930"/>
                    <a:pt x="35651" y="153930"/>
                  </a:cubicBezTo>
                  <a:cubicBezTo>
                    <a:pt x="41501" y="153930"/>
                    <a:pt x="47538" y="153502"/>
                    <a:pt x="53223" y="153410"/>
                  </a:cubicBezTo>
                  <a:cubicBezTo>
                    <a:pt x="74814" y="154596"/>
                    <a:pt x="98590" y="171026"/>
                    <a:pt x="120391" y="171026"/>
                  </a:cubicBezTo>
                  <a:cubicBezTo>
                    <a:pt x="129343" y="171026"/>
                    <a:pt x="137962" y="168256"/>
                    <a:pt x="145961" y="160523"/>
                  </a:cubicBezTo>
                  <a:cubicBezTo>
                    <a:pt x="158727" y="145113"/>
                    <a:pt x="150398" y="124687"/>
                    <a:pt x="129851" y="124504"/>
                  </a:cubicBezTo>
                  <a:cubicBezTo>
                    <a:pt x="116629" y="124322"/>
                    <a:pt x="97358" y="123836"/>
                    <a:pt x="95777" y="106784"/>
                  </a:cubicBezTo>
                  <a:cubicBezTo>
                    <a:pt x="94501" y="76297"/>
                    <a:pt x="77570" y="82680"/>
                    <a:pt x="57266" y="71069"/>
                  </a:cubicBezTo>
                  <a:cubicBezTo>
                    <a:pt x="35077" y="54807"/>
                    <a:pt x="57722" y="21038"/>
                    <a:pt x="36597" y="3135"/>
                  </a:cubicBezTo>
                  <a:cubicBezTo>
                    <a:pt x="34065" y="996"/>
                    <a:pt x="30694" y="1"/>
                    <a:pt x="271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" name="Google Shape;217;p56"/>
            <p:cNvSpPr/>
            <p:nvPr/>
          </p:nvSpPr>
          <p:spPr>
            <a:xfrm>
              <a:off x="7842387" y="-334089"/>
              <a:ext cx="1726326" cy="1606599"/>
            </a:xfrm>
            <a:custGeom>
              <a:avLst/>
              <a:gdLst/>
              <a:ahLst/>
              <a:cxnLst/>
              <a:rect l="l" t="t" r="r" b="b"/>
              <a:pathLst>
                <a:path w="109608" h="102136" extrusionOk="0">
                  <a:moveTo>
                    <a:pt x="37215" y="1"/>
                  </a:moveTo>
                  <a:cubicBezTo>
                    <a:pt x="33721" y="1"/>
                    <a:pt x="30226" y="196"/>
                    <a:pt x="26779" y="681"/>
                  </a:cubicBezTo>
                  <a:cubicBezTo>
                    <a:pt x="20700" y="1532"/>
                    <a:pt x="14743" y="3508"/>
                    <a:pt x="9819" y="7308"/>
                  </a:cubicBezTo>
                  <a:cubicBezTo>
                    <a:pt x="5624" y="10529"/>
                    <a:pt x="2189" y="15180"/>
                    <a:pt x="1247" y="20499"/>
                  </a:cubicBezTo>
                  <a:cubicBezTo>
                    <a:pt x="1156" y="20955"/>
                    <a:pt x="1095" y="21411"/>
                    <a:pt x="1065" y="21867"/>
                  </a:cubicBezTo>
                  <a:cubicBezTo>
                    <a:pt x="1004" y="21928"/>
                    <a:pt x="974" y="22049"/>
                    <a:pt x="974" y="22110"/>
                  </a:cubicBezTo>
                  <a:cubicBezTo>
                    <a:pt x="1" y="27581"/>
                    <a:pt x="1855" y="33478"/>
                    <a:pt x="5776" y="37430"/>
                  </a:cubicBezTo>
                  <a:cubicBezTo>
                    <a:pt x="10031" y="41715"/>
                    <a:pt x="16141" y="43205"/>
                    <a:pt x="21582" y="45424"/>
                  </a:cubicBezTo>
                  <a:cubicBezTo>
                    <a:pt x="26992" y="47582"/>
                    <a:pt x="31947" y="50895"/>
                    <a:pt x="36050" y="55029"/>
                  </a:cubicBezTo>
                  <a:cubicBezTo>
                    <a:pt x="40306" y="59284"/>
                    <a:pt x="43528" y="64360"/>
                    <a:pt x="45686" y="69983"/>
                  </a:cubicBezTo>
                  <a:cubicBezTo>
                    <a:pt x="48056" y="76123"/>
                    <a:pt x="49394" y="82658"/>
                    <a:pt x="52312" y="88585"/>
                  </a:cubicBezTo>
                  <a:cubicBezTo>
                    <a:pt x="54804" y="93692"/>
                    <a:pt x="58543" y="98403"/>
                    <a:pt x="63923" y="100622"/>
                  </a:cubicBezTo>
                  <a:cubicBezTo>
                    <a:pt x="66433" y="101666"/>
                    <a:pt x="69099" y="102135"/>
                    <a:pt x="71774" y="102135"/>
                  </a:cubicBezTo>
                  <a:cubicBezTo>
                    <a:pt x="75254" y="102135"/>
                    <a:pt x="78752" y="101341"/>
                    <a:pt x="81948" y="99984"/>
                  </a:cubicBezTo>
                  <a:cubicBezTo>
                    <a:pt x="87480" y="97613"/>
                    <a:pt x="92343" y="93692"/>
                    <a:pt x="96386" y="89254"/>
                  </a:cubicBezTo>
                  <a:cubicBezTo>
                    <a:pt x="100307" y="84938"/>
                    <a:pt x="103437" y="79923"/>
                    <a:pt x="105656" y="74512"/>
                  </a:cubicBezTo>
                  <a:cubicBezTo>
                    <a:pt x="107906" y="69041"/>
                    <a:pt x="109182" y="63205"/>
                    <a:pt x="109365" y="57278"/>
                  </a:cubicBezTo>
                  <a:cubicBezTo>
                    <a:pt x="109608" y="51077"/>
                    <a:pt x="108605" y="44876"/>
                    <a:pt x="106599" y="39071"/>
                  </a:cubicBezTo>
                  <a:cubicBezTo>
                    <a:pt x="104623" y="33326"/>
                    <a:pt x="101614" y="27977"/>
                    <a:pt x="97723" y="23296"/>
                  </a:cubicBezTo>
                  <a:cubicBezTo>
                    <a:pt x="93863" y="18706"/>
                    <a:pt x="89243" y="14815"/>
                    <a:pt x="84197" y="11685"/>
                  </a:cubicBezTo>
                  <a:cubicBezTo>
                    <a:pt x="78939" y="8402"/>
                    <a:pt x="73255" y="5909"/>
                    <a:pt x="67327" y="4116"/>
                  </a:cubicBezTo>
                  <a:cubicBezTo>
                    <a:pt x="60701" y="2110"/>
                    <a:pt x="53892" y="955"/>
                    <a:pt x="47023" y="438"/>
                  </a:cubicBezTo>
                  <a:cubicBezTo>
                    <a:pt x="43783" y="173"/>
                    <a:pt x="40499" y="1"/>
                    <a:pt x="37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" name="Google Shape;218;p56"/>
            <p:cNvSpPr/>
            <p:nvPr/>
          </p:nvSpPr>
          <p:spPr>
            <a:xfrm>
              <a:off x="7904992" y="-89057"/>
              <a:ext cx="630992" cy="630175"/>
            </a:xfrm>
            <a:custGeom>
              <a:avLst/>
              <a:gdLst/>
              <a:ahLst/>
              <a:cxnLst/>
              <a:rect l="l" t="t" r="r" b="b"/>
              <a:pathLst>
                <a:path w="40063" h="40062" extrusionOk="0">
                  <a:moveTo>
                    <a:pt x="20032" y="0"/>
                  </a:moveTo>
                  <a:cubicBezTo>
                    <a:pt x="8968" y="0"/>
                    <a:pt x="1" y="8967"/>
                    <a:pt x="1" y="20031"/>
                  </a:cubicBezTo>
                  <a:cubicBezTo>
                    <a:pt x="1" y="31095"/>
                    <a:pt x="8968" y="40061"/>
                    <a:pt x="20032" y="40061"/>
                  </a:cubicBezTo>
                  <a:cubicBezTo>
                    <a:pt x="31096" y="40061"/>
                    <a:pt x="40062" y="31095"/>
                    <a:pt x="40062" y="20031"/>
                  </a:cubicBezTo>
                  <a:cubicBezTo>
                    <a:pt x="40062" y="8967"/>
                    <a:pt x="31096" y="0"/>
                    <a:pt x="200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" name="Google Shape;219;p56"/>
            <p:cNvSpPr/>
            <p:nvPr/>
          </p:nvSpPr>
          <p:spPr>
            <a:xfrm>
              <a:off x="2604671" y="4789150"/>
              <a:ext cx="288330" cy="288855"/>
            </a:xfrm>
            <a:custGeom>
              <a:avLst/>
              <a:gdLst/>
              <a:ahLst/>
              <a:cxnLst/>
              <a:rect l="l" t="t" r="r" b="b"/>
              <a:pathLst>
                <a:path w="16476" h="16506" extrusionOk="0">
                  <a:moveTo>
                    <a:pt x="8238" y="0"/>
                  </a:moveTo>
                  <a:cubicBezTo>
                    <a:pt x="3679" y="0"/>
                    <a:pt x="1" y="3709"/>
                    <a:pt x="1" y="8268"/>
                  </a:cubicBezTo>
                  <a:cubicBezTo>
                    <a:pt x="1" y="12827"/>
                    <a:pt x="3679" y="16505"/>
                    <a:pt x="8238" y="16505"/>
                  </a:cubicBezTo>
                  <a:cubicBezTo>
                    <a:pt x="12797" y="16505"/>
                    <a:pt x="16475" y="12827"/>
                    <a:pt x="16475" y="8268"/>
                  </a:cubicBezTo>
                  <a:cubicBezTo>
                    <a:pt x="16475" y="3709"/>
                    <a:pt x="12797" y="0"/>
                    <a:pt x="82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" name="Google Shape;220;p56"/>
            <p:cNvSpPr/>
            <p:nvPr/>
          </p:nvSpPr>
          <p:spPr>
            <a:xfrm>
              <a:off x="7971887" y="-398289"/>
              <a:ext cx="1726326" cy="1606599"/>
            </a:xfrm>
            <a:custGeom>
              <a:avLst/>
              <a:gdLst/>
              <a:ahLst/>
              <a:cxnLst/>
              <a:rect l="l" t="t" r="r" b="b"/>
              <a:pathLst>
                <a:path w="109608" h="102136" extrusionOk="0">
                  <a:moveTo>
                    <a:pt x="37215" y="1"/>
                  </a:moveTo>
                  <a:cubicBezTo>
                    <a:pt x="33721" y="1"/>
                    <a:pt x="30226" y="196"/>
                    <a:pt x="26779" y="681"/>
                  </a:cubicBezTo>
                  <a:cubicBezTo>
                    <a:pt x="20700" y="1532"/>
                    <a:pt x="14743" y="3508"/>
                    <a:pt x="9819" y="7308"/>
                  </a:cubicBezTo>
                  <a:cubicBezTo>
                    <a:pt x="5624" y="10529"/>
                    <a:pt x="2189" y="15180"/>
                    <a:pt x="1247" y="20499"/>
                  </a:cubicBezTo>
                  <a:cubicBezTo>
                    <a:pt x="1156" y="20955"/>
                    <a:pt x="1095" y="21411"/>
                    <a:pt x="1065" y="21867"/>
                  </a:cubicBezTo>
                  <a:cubicBezTo>
                    <a:pt x="1004" y="21928"/>
                    <a:pt x="974" y="22049"/>
                    <a:pt x="974" y="22110"/>
                  </a:cubicBezTo>
                  <a:cubicBezTo>
                    <a:pt x="1" y="27581"/>
                    <a:pt x="1855" y="33478"/>
                    <a:pt x="5776" y="37430"/>
                  </a:cubicBezTo>
                  <a:cubicBezTo>
                    <a:pt x="10031" y="41715"/>
                    <a:pt x="16141" y="43205"/>
                    <a:pt x="21582" y="45424"/>
                  </a:cubicBezTo>
                  <a:cubicBezTo>
                    <a:pt x="26992" y="47582"/>
                    <a:pt x="31947" y="50895"/>
                    <a:pt x="36050" y="55029"/>
                  </a:cubicBezTo>
                  <a:cubicBezTo>
                    <a:pt x="40306" y="59284"/>
                    <a:pt x="43528" y="64360"/>
                    <a:pt x="45686" y="69983"/>
                  </a:cubicBezTo>
                  <a:cubicBezTo>
                    <a:pt x="48056" y="76123"/>
                    <a:pt x="49394" y="82658"/>
                    <a:pt x="52312" y="88585"/>
                  </a:cubicBezTo>
                  <a:cubicBezTo>
                    <a:pt x="54804" y="93692"/>
                    <a:pt x="58543" y="98403"/>
                    <a:pt x="63923" y="100622"/>
                  </a:cubicBezTo>
                  <a:cubicBezTo>
                    <a:pt x="66433" y="101666"/>
                    <a:pt x="69099" y="102135"/>
                    <a:pt x="71774" y="102135"/>
                  </a:cubicBezTo>
                  <a:cubicBezTo>
                    <a:pt x="75254" y="102135"/>
                    <a:pt x="78752" y="101341"/>
                    <a:pt x="81948" y="99984"/>
                  </a:cubicBezTo>
                  <a:cubicBezTo>
                    <a:pt x="87480" y="97613"/>
                    <a:pt x="92343" y="93692"/>
                    <a:pt x="96386" y="89254"/>
                  </a:cubicBezTo>
                  <a:cubicBezTo>
                    <a:pt x="100307" y="84938"/>
                    <a:pt x="103437" y="79923"/>
                    <a:pt x="105656" y="74512"/>
                  </a:cubicBezTo>
                  <a:cubicBezTo>
                    <a:pt x="107906" y="69041"/>
                    <a:pt x="109182" y="63205"/>
                    <a:pt x="109365" y="57278"/>
                  </a:cubicBezTo>
                  <a:cubicBezTo>
                    <a:pt x="109608" y="51077"/>
                    <a:pt x="108605" y="44876"/>
                    <a:pt x="106599" y="39071"/>
                  </a:cubicBezTo>
                  <a:cubicBezTo>
                    <a:pt x="104623" y="33326"/>
                    <a:pt x="101614" y="27977"/>
                    <a:pt x="97723" y="23296"/>
                  </a:cubicBezTo>
                  <a:cubicBezTo>
                    <a:pt x="93863" y="18706"/>
                    <a:pt x="89243" y="14815"/>
                    <a:pt x="84197" y="11685"/>
                  </a:cubicBezTo>
                  <a:cubicBezTo>
                    <a:pt x="78939" y="8402"/>
                    <a:pt x="73255" y="5909"/>
                    <a:pt x="67327" y="4116"/>
                  </a:cubicBezTo>
                  <a:cubicBezTo>
                    <a:pt x="60701" y="2110"/>
                    <a:pt x="53892" y="955"/>
                    <a:pt x="47023" y="438"/>
                  </a:cubicBezTo>
                  <a:cubicBezTo>
                    <a:pt x="43783" y="173"/>
                    <a:pt x="40499" y="1"/>
                    <a:pt x="37215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" name="Google Shape;221;p56"/>
            <p:cNvSpPr/>
            <p:nvPr/>
          </p:nvSpPr>
          <p:spPr>
            <a:xfrm>
              <a:off x="-878249" y="2975414"/>
              <a:ext cx="2499950" cy="2690239"/>
            </a:xfrm>
            <a:custGeom>
              <a:avLst/>
              <a:gdLst/>
              <a:ahLst/>
              <a:cxnLst/>
              <a:rect l="l" t="t" r="r" b="b"/>
              <a:pathLst>
                <a:path w="158727" h="171026" extrusionOk="0">
                  <a:moveTo>
                    <a:pt x="27145" y="1"/>
                  </a:moveTo>
                  <a:cubicBezTo>
                    <a:pt x="18335" y="1"/>
                    <a:pt x="8427" y="6134"/>
                    <a:pt x="7538" y="16144"/>
                  </a:cubicBezTo>
                  <a:cubicBezTo>
                    <a:pt x="5350" y="33865"/>
                    <a:pt x="18602" y="48880"/>
                    <a:pt x="18967" y="66327"/>
                  </a:cubicBezTo>
                  <a:cubicBezTo>
                    <a:pt x="19423" y="89124"/>
                    <a:pt x="0" y="107939"/>
                    <a:pt x="3131" y="131039"/>
                  </a:cubicBezTo>
                  <a:cubicBezTo>
                    <a:pt x="6106" y="150959"/>
                    <a:pt x="20231" y="153930"/>
                    <a:pt x="35651" y="153930"/>
                  </a:cubicBezTo>
                  <a:cubicBezTo>
                    <a:pt x="41501" y="153930"/>
                    <a:pt x="47538" y="153502"/>
                    <a:pt x="53223" y="153410"/>
                  </a:cubicBezTo>
                  <a:cubicBezTo>
                    <a:pt x="74814" y="154596"/>
                    <a:pt x="98590" y="171026"/>
                    <a:pt x="120391" y="171026"/>
                  </a:cubicBezTo>
                  <a:cubicBezTo>
                    <a:pt x="129343" y="171026"/>
                    <a:pt x="137962" y="168256"/>
                    <a:pt x="145961" y="160523"/>
                  </a:cubicBezTo>
                  <a:cubicBezTo>
                    <a:pt x="158727" y="145113"/>
                    <a:pt x="150398" y="124687"/>
                    <a:pt x="129851" y="124504"/>
                  </a:cubicBezTo>
                  <a:cubicBezTo>
                    <a:pt x="116629" y="124322"/>
                    <a:pt x="97358" y="123836"/>
                    <a:pt x="95777" y="106784"/>
                  </a:cubicBezTo>
                  <a:cubicBezTo>
                    <a:pt x="94501" y="76297"/>
                    <a:pt x="77570" y="82680"/>
                    <a:pt x="57266" y="71069"/>
                  </a:cubicBezTo>
                  <a:cubicBezTo>
                    <a:pt x="35077" y="54807"/>
                    <a:pt x="57722" y="21038"/>
                    <a:pt x="36597" y="3135"/>
                  </a:cubicBezTo>
                  <a:cubicBezTo>
                    <a:pt x="34065" y="996"/>
                    <a:pt x="30694" y="1"/>
                    <a:pt x="27145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" name="Google Shape;222;p56"/>
            <p:cNvSpPr/>
            <p:nvPr/>
          </p:nvSpPr>
          <p:spPr>
            <a:xfrm>
              <a:off x="-424489" y="-560150"/>
              <a:ext cx="1482374" cy="2200312"/>
            </a:xfrm>
            <a:custGeom>
              <a:avLst/>
              <a:gdLst/>
              <a:ahLst/>
              <a:cxnLst/>
              <a:rect l="l" t="t" r="r" b="b"/>
              <a:pathLst>
                <a:path w="94119" h="139880" extrusionOk="0">
                  <a:moveTo>
                    <a:pt x="52819" y="0"/>
                  </a:moveTo>
                  <a:cubicBezTo>
                    <a:pt x="44322" y="0"/>
                    <a:pt x="35590" y="2865"/>
                    <a:pt x="28177" y="9327"/>
                  </a:cubicBezTo>
                  <a:cubicBezTo>
                    <a:pt x="21582" y="15103"/>
                    <a:pt x="16445" y="24525"/>
                    <a:pt x="15685" y="33917"/>
                  </a:cubicBezTo>
                  <a:cubicBezTo>
                    <a:pt x="14621" y="46562"/>
                    <a:pt x="20882" y="58781"/>
                    <a:pt x="19211" y="71456"/>
                  </a:cubicBezTo>
                  <a:cubicBezTo>
                    <a:pt x="17296" y="85894"/>
                    <a:pt x="3709" y="95529"/>
                    <a:pt x="1794" y="109937"/>
                  </a:cubicBezTo>
                  <a:cubicBezTo>
                    <a:pt x="1" y="124071"/>
                    <a:pt x="11399" y="137688"/>
                    <a:pt x="25290" y="139451"/>
                  </a:cubicBezTo>
                  <a:cubicBezTo>
                    <a:pt x="27007" y="139740"/>
                    <a:pt x="28711" y="139879"/>
                    <a:pt x="30393" y="139879"/>
                  </a:cubicBezTo>
                  <a:cubicBezTo>
                    <a:pt x="47267" y="139879"/>
                    <a:pt x="61952" y="125899"/>
                    <a:pt x="65351" y="109481"/>
                  </a:cubicBezTo>
                  <a:cubicBezTo>
                    <a:pt x="67357" y="100970"/>
                    <a:pt x="66476" y="92155"/>
                    <a:pt x="67753" y="83523"/>
                  </a:cubicBezTo>
                  <a:cubicBezTo>
                    <a:pt x="69516" y="67869"/>
                    <a:pt x="83406" y="57504"/>
                    <a:pt x="87723" y="42793"/>
                  </a:cubicBezTo>
                  <a:cubicBezTo>
                    <a:pt x="94119" y="18165"/>
                    <a:pt x="74214" y="0"/>
                    <a:pt x="528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" name="Google Shape;223;p56"/>
            <p:cNvSpPr/>
            <p:nvPr/>
          </p:nvSpPr>
          <p:spPr>
            <a:xfrm>
              <a:off x="-1433837" y="-403710"/>
              <a:ext cx="3351143" cy="2431543"/>
            </a:xfrm>
            <a:custGeom>
              <a:avLst/>
              <a:gdLst/>
              <a:ahLst/>
              <a:cxnLst/>
              <a:rect l="l" t="t" r="r" b="b"/>
              <a:pathLst>
                <a:path w="212771" h="154580" extrusionOk="0">
                  <a:moveTo>
                    <a:pt x="187965" y="1"/>
                  </a:moveTo>
                  <a:cubicBezTo>
                    <a:pt x="182819" y="1"/>
                    <a:pt x="177866" y="1692"/>
                    <a:pt x="173225" y="3773"/>
                  </a:cubicBezTo>
                  <a:cubicBezTo>
                    <a:pt x="167724" y="6235"/>
                    <a:pt x="162465" y="9335"/>
                    <a:pt x="156872" y="11706"/>
                  </a:cubicBezTo>
                  <a:cubicBezTo>
                    <a:pt x="150849" y="14263"/>
                    <a:pt x="144485" y="15541"/>
                    <a:pt x="137917" y="15541"/>
                  </a:cubicBezTo>
                  <a:cubicBezTo>
                    <a:pt x="137690" y="15541"/>
                    <a:pt x="137464" y="15539"/>
                    <a:pt x="137237" y="15536"/>
                  </a:cubicBezTo>
                  <a:cubicBezTo>
                    <a:pt x="123194" y="15384"/>
                    <a:pt x="109820" y="10491"/>
                    <a:pt x="96537" y="6296"/>
                  </a:cubicBezTo>
                  <a:cubicBezTo>
                    <a:pt x="86703" y="3192"/>
                    <a:pt x="76463" y="372"/>
                    <a:pt x="66100" y="372"/>
                  </a:cubicBezTo>
                  <a:cubicBezTo>
                    <a:pt x="63778" y="372"/>
                    <a:pt x="61451" y="513"/>
                    <a:pt x="59120" y="825"/>
                  </a:cubicBezTo>
                  <a:cubicBezTo>
                    <a:pt x="48968" y="2193"/>
                    <a:pt x="38724" y="6752"/>
                    <a:pt x="32676" y="15354"/>
                  </a:cubicBezTo>
                  <a:cubicBezTo>
                    <a:pt x="25533" y="25536"/>
                    <a:pt x="26444" y="38606"/>
                    <a:pt x="25563" y="50461"/>
                  </a:cubicBezTo>
                  <a:cubicBezTo>
                    <a:pt x="25077" y="57178"/>
                    <a:pt x="23709" y="63652"/>
                    <a:pt x="21277" y="69944"/>
                  </a:cubicBezTo>
                  <a:cubicBezTo>
                    <a:pt x="18754" y="76449"/>
                    <a:pt x="15472" y="82558"/>
                    <a:pt x="12189" y="88729"/>
                  </a:cubicBezTo>
                  <a:cubicBezTo>
                    <a:pt x="6171" y="100127"/>
                    <a:pt x="0" y="112194"/>
                    <a:pt x="122" y="125477"/>
                  </a:cubicBezTo>
                  <a:cubicBezTo>
                    <a:pt x="152" y="131343"/>
                    <a:pt x="1429" y="137270"/>
                    <a:pt x="4438" y="142407"/>
                  </a:cubicBezTo>
                  <a:cubicBezTo>
                    <a:pt x="7113" y="146936"/>
                    <a:pt x="11186" y="150553"/>
                    <a:pt x="15958" y="152620"/>
                  </a:cubicBezTo>
                  <a:cubicBezTo>
                    <a:pt x="18752" y="153868"/>
                    <a:pt x="21786" y="154580"/>
                    <a:pt x="24822" y="154580"/>
                  </a:cubicBezTo>
                  <a:cubicBezTo>
                    <a:pt x="26740" y="154580"/>
                    <a:pt x="28658" y="154296"/>
                    <a:pt x="30517" y="153684"/>
                  </a:cubicBezTo>
                  <a:cubicBezTo>
                    <a:pt x="34469" y="152407"/>
                    <a:pt x="37752" y="149824"/>
                    <a:pt x="40396" y="146663"/>
                  </a:cubicBezTo>
                  <a:cubicBezTo>
                    <a:pt x="45989" y="139976"/>
                    <a:pt x="48876" y="131465"/>
                    <a:pt x="53466" y="124140"/>
                  </a:cubicBezTo>
                  <a:cubicBezTo>
                    <a:pt x="55746" y="120492"/>
                    <a:pt x="58512" y="117027"/>
                    <a:pt x="62190" y="114717"/>
                  </a:cubicBezTo>
                  <a:cubicBezTo>
                    <a:pt x="66436" y="112070"/>
                    <a:pt x="71270" y="111321"/>
                    <a:pt x="76127" y="111321"/>
                  </a:cubicBezTo>
                  <a:cubicBezTo>
                    <a:pt x="76902" y="111321"/>
                    <a:pt x="77678" y="111340"/>
                    <a:pt x="78452" y="111373"/>
                  </a:cubicBezTo>
                  <a:cubicBezTo>
                    <a:pt x="82809" y="111531"/>
                    <a:pt x="87167" y="112109"/>
                    <a:pt x="91524" y="112109"/>
                  </a:cubicBezTo>
                  <a:cubicBezTo>
                    <a:pt x="93033" y="112109"/>
                    <a:pt x="94542" y="112040"/>
                    <a:pt x="96051" y="111860"/>
                  </a:cubicBezTo>
                  <a:cubicBezTo>
                    <a:pt x="101370" y="111252"/>
                    <a:pt x="106112" y="109003"/>
                    <a:pt x="109759" y="105112"/>
                  </a:cubicBezTo>
                  <a:cubicBezTo>
                    <a:pt x="117297" y="96996"/>
                    <a:pt x="118939" y="85568"/>
                    <a:pt x="122951" y="75689"/>
                  </a:cubicBezTo>
                  <a:cubicBezTo>
                    <a:pt x="125079" y="70461"/>
                    <a:pt x="128057" y="65294"/>
                    <a:pt x="132677" y="61859"/>
                  </a:cubicBezTo>
                  <a:cubicBezTo>
                    <a:pt x="137601" y="58217"/>
                    <a:pt x="143726" y="57172"/>
                    <a:pt x="149687" y="57172"/>
                  </a:cubicBezTo>
                  <a:cubicBezTo>
                    <a:pt x="149945" y="57172"/>
                    <a:pt x="150202" y="57174"/>
                    <a:pt x="150459" y="57178"/>
                  </a:cubicBezTo>
                  <a:cubicBezTo>
                    <a:pt x="156538" y="57330"/>
                    <a:pt x="166052" y="59275"/>
                    <a:pt x="171614" y="59458"/>
                  </a:cubicBezTo>
                  <a:cubicBezTo>
                    <a:pt x="172712" y="59530"/>
                    <a:pt x="173807" y="59569"/>
                    <a:pt x="174898" y="59569"/>
                  </a:cubicBezTo>
                  <a:cubicBezTo>
                    <a:pt x="179760" y="59569"/>
                    <a:pt x="184538" y="58799"/>
                    <a:pt x="189031" y="56813"/>
                  </a:cubicBezTo>
                  <a:cubicBezTo>
                    <a:pt x="194776" y="54291"/>
                    <a:pt x="199639" y="50248"/>
                    <a:pt x="203074" y="45172"/>
                  </a:cubicBezTo>
                  <a:cubicBezTo>
                    <a:pt x="206265" y="41494"/>
                    <a:pt x="208758" y="37239"/>
                    <a:pt x="210065" y="32558"/>
                  </a:cubicBezTo>
                  <a:cubicBezTo>
                    <a:pt x="212770" y="23044"/>
                    <a:pt x="209761" y="12284"/>
                    <a:pt x="202314" y="5597"/>
                  </a:cubicBezTo>
                  <a:cubicBezTo>
                    <a:pt x="198667" y="2284"/>
                    <a:pt x="194107" y="308"/>
                    <a:pt x="189213" y="34"/>
                  </a:cubicBezTo>
                  <a:cubicBezTo>
                    <a:pt x="188796" y="12"/>
                    <a:pt x="188380" y="1"/>
                    <a:pt x="1879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" name="Google Shape;224;p56"/>
            <p:cNvSpPr/>
            <p:nvPr/>
          </p:nvSpPr>
          <p:spPr>
            <a:xfrm>
              <a:off x="7062663" y="4322360"/>
              <a:ext cx="2722671" cy="1381466"/>
            </a:xfrm>
            <a:custGeom>
              <a:avLst/>
              <a:gdLst/>
              <a:ahLst/>
              <a:cxnLst/>
              <a:rect l="l" t="t" r="r" b="b"/>
              <a:pathLst>
                <a:path w="172868" h="87740" extrusionOk="0">
                  <a:moveTo>
                    <a:pt x="113579" y="0"/>
                  </a:moveTo>
                  <a:cubicBezTo>
                    <a:pt x="107589" y="0"/>
                    <a:pt x="101490" y="1451"/>
                    <a:pt x="95595" y="4702"/>
                  </a:cubicBezTo>
                  <a:cubicBezTo>
                    <a:pt x="84592" y="12969"/>
                    <a:pt x="82920" y="26647"/>
                    <a:pt x="67996" y="31632"/>
                  </a:cubicBezTo>
                  <a:cubicBezTo>
                    <a:pt x="51157" y="37620"/>
                    <a:pt x="31460" y="30386"/>
                    <a:pt x="15715" y="40173"/>
                  </a:cubicBezTo>
                  <a:cubicBezTo>
                    <a:pt x="1186" y="48988"/>
                    <a:pt x="1" y="71420"/>
                    <a:pt x="13527" y="81663"/>
                  </a:cubicBezTo>
                  <a:cubicBezTo>
                    <a:pt x="19230" y="86191"/>
                    <a:pt x="26023" y="87739"/>
                    <a:pt x="33003" y="87739"/>
                  </a:cubicBezTo>
                  <a:cubicBezTo>
                    <a:pt x="39565" y="87739"/>
                    <a:pt x="46292" y="86371"/>
                    <a:pt x="52433" y="84825"/>
                  </a:cubicBezTo>
                  <a:cubicBezTo>
                    <a:pt x="58894" y="82097"/>
                    <a:pt x="65444" y="81121"/>
                    <a:pt x="71997" y="81121"/>
                  </a:cubicBezTo>
                  <a:cubicBezTo>
                    <a:pt x="88489" y="81121"/>
                    <a:pt x="104999" y="87303"/>
                    <a:pt x="120146" y="87303"/>
                  </a:cubicBezTo>
                  <a:cubicBezTo>
                    <a:pt x="132450" y="87303"/>
                    <a:pt x="143855" y="83224"/>
                    <a:pt x="153621" y="68441"/>
                  </a:cubicBezTo>
                  <a:cubicBezTo>
                    <a:pt x="172867" y="39202"/>
                    <a:pt x="144715" y="0"/>
                    <a:pt x="1135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3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57"/>
          <p:cNvSpPr txBox="1">
            <a:spLocks noGrp="1"/>
          </p:cNvSpPr>
          <p:nvPr>
            <p:ph type="title"/>
          </p:nvPr>
        </p:nvSpPr>
        <p:spPr>
          <a:xfrm>
            <a:off x="720000" y="2693660"/>
            <a:ext cx="2246400" cy="57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27" name="Google Shape;227;p57"/>
          <p:cNvSpPr txBox="1">
            <a:spLocks noGrp="1"/>
          </p:cNvSpPr>
          <p:nvPr>
            <p:ph type="subTitle" idx="1"/>
          </p:nvPr>
        </p:nvSpPr>
        <p:spPr>
          <a:xfrm>
            <a:off x="720000" y="3268871"/>
            <a:ext cx="2246400" cy="254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28" name="Google Shape;228;p57"/>
          <p:cNvSpPr txBox="1">
            <a:spLocks noGrp="1"/>
          </p:cNvSpPr>
          <p:nvPr>
            <p:ph type="title" idx="2"/>
          </p:nvPr>
        </p:nvSpPr>
        <p:spPr>
          <a:xfrm>
            <a:off x="6177600" y="2693660"/>
            <a:ext cx="2246400" cy="57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29" name="Google Shape;229;p57"/>
          <p:cNvSpPr txBox="1">
            <a:spLocks noGrp="1"/>
          </p:cNvSpPr>
          <p:nvPr>
            <p:ph type="subTitle" idx="3"/>
          </p:nvPr>
        </p:nvSpPr>
        <p:spPr>
          <a:xfrm>
            <a:off x="6177600" y="3268871"/>
            <a:ext cx="2246400" cy="254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0" name="Google Shape;230;p57"/>
          <p:cNvSpPr txBox="1">
            <a:spLocks noGrp="1"/>
          </p:cNvSpPr>
          <p:nvPr>
            <p:ph type="title" idx="4"/>
          </p:nvPr>
        </p:nvSpPr>
        <p:spPr>
          <a:xfrm>
            <a:off x="3448800" y="2693660"/>
            <a:ext cx="2246400" cy="57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31" name="Google Shape;231;p57"/>
          <p:cNvSpPr txBox="1">
            <a:spLocks noGrp="1"/>
          </p:cNvSpPr>
          <p:nvPr>
            <p:ph type="subTitle" idx="5"/>
          </p:nvPr>
        </p:nvSpPr>
        <p:spPr>
          <a:xfrm>
            <a:off x="3448800" y="3268912"/>
            <a:ext cx="2246400" cy="254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2" name="Google Shape;232;p57"/>
          <p:cNvSpPr txBox="1">
            <a:spLocks noGrp="1"/>
          </p:cNvSpPr>
          <p:nvPr>
            <p:ph type="title" idx="6"/>
          </p:nvPr>
        </p:nvSpPr>
        <p:spPr>
          <a:xfrm>
            <a:off x="720000" y="720000"/>
            <a:ext cx="7704000" cy="9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233" name="Google Shape;233;p57"/>
          <p:cNvGrpSpPr/>
          <p:nvPr/>
        </p:nvGrpSpPr>
        <p:grpSpPr>
          <a:xfrm rot="10800000" flipH="1">
            <a:off x="-1433837" y="-746677"/>
            <a:ext cx="11219171" cy="8351759"/>
            <a:chOff x="-1433837" y="-560150"/>
            <a:chExt cx="11219171" cy="6263976"/>
          </a:xfrm>
        </p:grpSpPr>
        <p:sp>
          <p:nvSpPr>
            <p:cNvPr id="234" name="Google Shape;234;p57"/>
            <p:cNvSpPr/>
            <p:nvPr/>
          </p:nvSpPr>
          <p:spPr>
            <a:xfrm>
              <a:off x="8427588" y="3756779"/>
              <a:ext cx="1336640" cy="1336688"/>
            </a:xfrm>
            <a:custGeom>
              <a:avLst/>
              <a:gdLst/>
              <a:ahLst/>
              <a:cxnLst/>
              <a:rect l="l" t="t" r="r" b="b"/>
              <a:pathLst>
                <a:path w="84866" h="84896" extrusionOk="0">
                  <a:moveTo>
                    <a:pt x="42433" y="1"/>
                  </a:moveTo>
                  <a:cubicBezTo>
                    <a:pt x="18998" y="1"/>
                    <a:pt x="0" y="18998"/>
                    <a:pt x="0" y="42433"/>
                  </a:cubicBezTo>
                  <a:cubicBezTo>
                    <a:pt x="0" y="65868"/>
                    <a:pt x="18998" y="84895"/>
                    <a:pt x="42433" y="84895"/>
                  </a:cubicBezTo>
                  <a:cubicBezTo>
                    <a:pt x="65868" y="84895"/>
                    <a:pt x="84865" y="65868"/>
                    <a:pt x="84865" y="42433"/>
                  </a:cubicBezTo>
                  <a:cubicBezTo>
                    <a:pt x="84865" y="18998"/>
                    <a:pt x="65868" y="1"/>
                    <a:pt x="4243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" name="Google Shape;235;p57"/>
            <p:cNvSpPr/>
            <p:nvPr/>
          </p:nvSpPr>
          <p:spPr>
            <a:xfrm>
              <a:off x="1057884" y="4696973"/>
              <a:ext cx="2815927" cy="968685"/>
            </a:xfrm>
            <a:custGeom>
              <a:avLst/>
              <a:gdLst/>
              <a:ahLst/>
              <a:cxnLst/>
              <a:rect l="l" t="t" r="r" b="b"/>
              <a:pathLst>
                <a:path w="178789" h="61582" extrusionOk="0">
                  <a:moveTo>
                    <a:pt x="142343" y="1"/>
                  </a:moveTo>
                  <a:cubicBezTo>
                    <a:pt x="138923" y="1"/>
                    <a:pt x="135505" y="395"/>
                    <a:pt x="132161" y="1183"/>
                  </a:cubicBezTo>
                  <a:cubicBezTo>
                    <a:pt x="127815" y="2186"/>
                    <a:pt x="123620" y="3828"/>
                    <a:pt x="119547" y="5682"/>
                  </a:cubicBezTo>
                  <a:cubicBezTo>
                    <a:pt x="111006" y="9572"/>
                    <a:pt x="102617" y="14344"/>
                    <a:pt x="93194" y="15773"/>
                  </a:cubicBezTo>
                  <a:cubicBezTo>
                    <a:pt x="90838" y="16120"/>
                    <a:pt x="88493" y="16273"/>
                    <a:pt x="86159" y="16273"/>
                  </a:cubicBezTo>
                  <a:cubicBezTo>
                    <a:pt x="80938" y="16273"/>
                    <a:pt x="75776" y="15507"/>
                    <a:pt x="70671" y="14436"/>
                  </a:cubicBezTo>
                  <a:cubicBezTo>
                    <a:pt x="63133" y="12490"/>
                    <a:pt x="55686" y="10363"/>
                    <a:pt x="48117" y="9177"/>
                  </a:cubicBezTo>
                  <a:cubicBezTo>
                    <a:pt x="43677" y="8363"/>
                    <a:pt x="39217" y="7769"/>
                    <a:pt x="34705" y="7769"/>
                  </a:cubicBezTo>
                  <a:cubicBezTo>
                    <a:pt x="33657" y="7769"/>
                    <a:pt x="32606" y="7801"/>
                    <a:pt x="31551" y="7870"/>
                  </a:cubicBezTo>
                  <a:cubicBezTo>
                    <a:pt x="23466" y="8356"/>
                    <a:pt x="15138" y="10940"/>
                    <a:pt x="9180" y="16594"/>
                  </a:cubicBezTo>
                  <a:cubicBezTo>
                    <a:pt x="5806" y="19816"/>
                    <a:pt x="3435" y="24132"/>
                    <a:pt x="2493" y="28691"/>
                  </a:cubicBezTo>
                  <a:cubicBezTo>
                    <a:pt x="1" y="35743"/>
                    <a:pt x="548" y="43767"/>
                    <a:pt x="5350" y="49725"/>
                  </a:cubicBezTo>
                  <a:cubicBezTo>
                    <a:pt x="10639" y="56290"/>
                    <a:pt x="19302" y="59147"/>
                    <a:pt x="27509" y="59239"/>
                  </a:cubicBezTo>
                  <a:cubicBezTo>
                    <a:pt x="27593" y="59239"/>
                    <a:pt x="27678" y="59239"/>
                    <a:pt x="27762" y="59239"/>
                  </a:cubicBezTo>
                  <a:cubicBezTo>
                    <a:pt x="38096" y="59239"/>
                    <a:pt x="47985" y="55569"/>
                    <a:pt x="57844" y="52856"/>
                  </a:cubicBezTo>
                  <a:cubicBezTo>
                    <a:pt x="63011" y="51427"/>
                    <a:pt x="68239" y="50272"/>
                    <a:pt x="73589" y="49998"/>
                  </a:cubicBezTo>
                  <a:cubicBezTo>
                    <a:pt x="74655" y="49937"/>
                    <a:pt x="75723" y="49908"/>
                    <a:pt x="76791" y="49908"/>
                  </a:cubicBezTo>
                  <a:cubicBezTo>
                    <a:pt x="81018" y="49908"/>
                    <a:pt x="85245" y="50365"/>
                    <a:pt x="89395" y="51093"/>
                  </a:cubicBezTo>
                  <a:cubicBezTo>
                    <a:pt x="99851" y="52916"/>
                    <a:pt x="109912" y="56351"/>
                    <a:pt x="120246" y="58783"/>
                  </a:cubicBezTo>
                  <a:cubicBezTo>
                    <a:pt x="126894" y="60355"/>
                    <a:pt x="133830" y="61581"/>
                    <a:pt x="140717" y="61581"/>
                  </a:cubicBezTo>
                  <a:cubicBezTo>
                    <a:pt x="143813" y="61581"/>
                    <a:pt x="146898" y="61333"/>
                    <a:pt x="149943" y="60758"/>
                  </a:cubicBezTo>
                  <a:cubicBezTo>
                    <a:pt x="157542" y="59299"/>
                    <a:pt x="164989" y="55865"/>
                    <a:pt x="170460" y="50302"/>
                  </a:cubicBezTo>
                  <a:cubicBezTo>
                    <a:pt x="175901" y="44770"/>
                    <a:pt x="178788" y="37323"/>
                    <a:pt x="178059" y="29573"/>
                  </a:cubicBezTo>
                  <a:cubicBezTo>
                    <a:pt x="177420" y="21852"/>
                    <a:pt x="173651" y="14436"/>
                    <a:pt x="167967" y="9208"/>
                  </a:cubicBezTo>
                  <a:cubicBezTo>
                    <a:pt x="161797" y="3493"/>
                    <a:pt x="153438" y="575"/>
                    <a:pt x="145140" y="89"/>
                  </a:cubicBezTo>
                  <a:cubicBezTo>
                    <a:pt x="144209" y="30"/>
                    <a:pt x="143276" y="1"/>
                    <a:pt x="1423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" name="Google Shape;236;p57"/>
            <p:cNvSpPr/>
            <p:nvPr/>
          </p:nvSpPr>
          <p:spPr>
            <a:xfrm>
              <a:off x="-800837" y="2832764"/>
              <a:ext cx="2499950" cy="2690239"/>
            </a:xfrm>
            <a:custGeom>
              <a:avLst/>
              <a:gdLst/>
              <a:ahLst/>
              <a:cxnLst/>
              <a:rect l="l" t="t" r="r" b="b"/>
              <a:pathLst>
                <a:path w="158727" h="171026" extrusionOk="0">
                  <a:moveTo>
                    <a:pt x="27145" y="1"/>
                  </a:moveTo>
                  <a:cubicBezTo>
                    <a:pt x="18335" y="1"/>
                    <a:pt x="8427" y="6134"/>
                    <a:pt x="7538" y="16144"/>
                  </a:cubicBezTo>
                  <a:cubicBezTo>
                    <a:pt x="5350" y="33865"/>
                    <a:pt x="18602" y="48880"/>
                    <a:pt x="18967" y="66327"/>
                  </a:cubicBezTo>
                  <a:cubicBezTo>
                    <a:pt x="19423" y="89124"/>
                    <a:pt x="0" y="107939"/>
                    <a:pt x="3131" y="131039"/>
                  </a:cubicBezTo>
                  <a:cubicBezTo>
                    <a:pt x="6106" y="150959"/>
                    <a:pt x="20231" y="153930"/>
                    <a:pt x="35651" y="153930"/>
                  </a:cubicBezTo>
                  <a:cubicBezTo>
                    <a:pt x="41501" y="153930"/>
                    <a:pt x="47538" y="153502"/>
                    <a:pt x="53223" y="153410"/>
                  </a:cubicBezTo>
                  <a:cubicBezTo>
                    <a:pt x="74814" y="154596"/>
                    <a:pt x="98590" y="171026"/>
                    <a:pt x="120391" y="171026"/>
                  </a:cubicBezTo>
                  <a:cubicBezTo>
                    <a:pt x="129343" y="171026"/>
                    <a:pt x="137962" y="168256"/>
                    <a:pt x="145961" y="160523"/>
                  </a:cubicBezTo>
                  <a:cubicBezTo>
                    <a:pt x="158727" y="145113"/>
                    <a:pt x="150398" y="124687"/>
                    <a:pt x="129851" y="124504"/>
                  </a:cubicBezTo>
                  <a:cubicBezTo>
                    <a:pt x="116629" y="124322"/>
                    <a:pt x="97358" y="123836"/>
                    <a:pt x="95777" y="106784"/>
                  </a:cubicBezTo>
                  <a:cubicBezTo>
                    <a:pt x="94501" y="76297"/>
                    <a:pt x="77570" y="82680"/>
                    <a:pt x="57266" y="71069"/>
                  </a:cubicBezTo>
                  <a:cubicBezTo>
                    <a:pt x="35077" y="54807"/>
                    <a:pt x="57722" y="21038"/>
                    <a:pt x="36597" y="3135"/>
                  </a:cubicBezTo>
                  <a:cubicBezTo>
                    <a:pt x="34065" y="996"/>
                    <a:pt x="30694" y="1"/>
                    <a:pt x="271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" name="Google Shape;237;p57"/>
            <p:cNvSpPr/>
            <p:nvPr/>
          </p:nvSpPr>
          <p:spPr>
            <a:xfrm>
              <a:off x="7842387" y="-334089"/>
              <a:ext cx="1726326" cy="1606599"/>
            </a:xfrm>
            <a:custGeom>
              <a:avLst/>
              <a:gdLst/>
              <a:ahLst/>
              <a:cxnLst/>
              <a:rect l="l" t="t" r="r" b="b"/>
              <a:pathLst>
                <a:path w="109608" h="102136" extrusionOk="0">
                  <a:moveTo>
                    <a:pt x="37215" y="1"/>
                  </a:moveTo>
                  <a:cubicBezTo>
                    <a:pt x="33721" y="1"/>
                    <a:pt x="30226" y="196"/>
                    <a:pt x="26779" y="681"/>
                  </a:cubicBezTo>
                  <a:cubicBezTo>
                    <a:pt x="20700" y="1532"/>
                    <a:pt x="14743" y="3508"/>
                    <a:pt x="9819" y="7308"/>
                  </a:cubicBezTo>
                  <a:cubicBezTo>
                    <a:pt x="5624" y="10529"/>
                    <a:pt x="2189" y="15180"/>
                    <a:pt x="1247" y="20499"/>
                  </a:cubicBezTo>
                  <a:cubicBezTo>
                    <a:pt x="1156" y="20955"/>
                    <a:pt x="1095" y="21411"/>
                    <a:pt x="1065" y="21867"/>
                  </a:cubicBezTo>
                  <a:cubicBezTo>
                    <a:pt x="1004" y="21928"/>
                    <a:pt x="974" y="22049"/>
                    <a:pt x="974" y="22110"/>
                  </a:cubicBezTo>
                  <a:cubicBezTo>
                    <a:pt x="1" y="27581"/>
                    <a:pt x="1855" y="33478"/>
                    <a:pt x="5776" y="37430"/>
                  </a:cubicBezTo>
                  <a:cubicBezTo>
                    <a:pt x="10031" y="41715"/>
                    <a:pt x="16141" y="43205"/>
                    <a:pt x="21582" y="45424"/>
                  </a:cubicBezTo>
                  <a:cubicBezTo>
                    <a:pt x="26992" y="47582"/>
                    <a:pt x="31947" y="50895"/>
                    <a:pt x="36050" y="55029"/>
                  </a:cubicBezTo>
                  <a:cubicBezTo>
                    <a:pt x="40306" y="59284"/>
                    <a:pt x="43528" y="64360"/>
                    <a:pt x="45686" y="69983"/>
                  </a:cubicBezTo>
                  <a:cubicBezTo>
                    <a:pt x="48056" y="76123"/>
                    <a:pt x="49394" y="82658"/>
                    <a:pt x="52312" y="88585"/>
                  </a:cubicBezTo>
                  <a:cubicBezTo>
                    <a:pt x="54804" y="93692"/>
                    <a:pt x="58543" y="98403"/>
                    <a:pt x="63923" y="100622"/>
                  </a:cubicBezTo>
                  <a:cubicBezTo>
                    <a:pt x="66433" y="101666"/>
                    <a:pt x="69099" y="102135"/>
                    <a:pt x="71774" y="102135"/>
                  </a:cubicBezTo>
                  <a:cubicBezTo>
                    <a:pt x="75254" y="102135"/>
                    <a:pt x="78752" y="101341"/>
                    <a:pt x="81948" y="99984"/>
                  </a:cubicBezTo>
                  <a:cubicBezTo>
                    <a:pt x="87480" y="97613"/>
                    <a:pt x="92343" y="93692"/>
                    <a:pt x="96386" y="89254"/>
                  </a:cubicBezTo>
                  <a:cubicBezTo>
                    <a:pt x="100307" y="84938"/>
                    <a:pt x="103437" y="79923"/>
                    <a:pt x="105656" y="74512"/>
                  </a:cubicBezTo>
                  <a:cubicBezTo>
                    <a:pt x="107906" y="69041"/>
                    <a:pt x="109182" y="63205"/>
                    <a:pt x="109365" y="57278"/>
                  </a:cubicBezTo>
                  <a:cubicBezTo>
                    <a:pt x="109608" y="51077"/>
                    <a:pt x="108605" y="44876"/>
                    <a:pt x="106599" y="39071"/>
                  </a:cubicBezTo>
                  <a:cubicBezTo>
                    <a:pt x="104623" y="33326"/>
                    <a:pt x="101614" y="27977"/>
                    <a:pt x="97723" y="23296"/>
                  </a:cubicBezTo>
                  <a:cubicBezTo>
                    <a:pt x="93863" y="18706"/>
                    <a:pt x="89243" y="14815"/>
                    <a:pt x="84197" y="11685"/>
                  </a:cubicBezTo>
                  <a:cubicBezTo>
                    <a:pt x="78939" y="8402"/>
                    <a:pt x="73255" y="5909"/>
                    <a:pt x="67327" y="4116"/>
                  </a:cubicBezTo>
                  <a:cubicBezTo>
                    <a:pt x="60701" y="2110"/>
                    <a:pt x="53892" y="955"/>
                    <a:pt x="47023" y="438"/>
                  </a:cubicBezTo>
                  <a:cubicBezTo>
                    <a:pt x="43783" y="173"/>
                    <a:pt x="40499" y="1"/>
                    <a:pt x="37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" name="Google Shape;238;p57"/>
            <p:cNvSpPr/>
            <p:nvPr/>
          </p:nvSpPr>
          <p:spPr>
            <a:xfrm>
              <a:off x="7904992" y="-89057"/>
              <a:ext cx="630992" cy="630175"/>
            </a:xfrm>
            <a:custGeom>
              <a:avLst/>
              <a:gdLst/>
              <a:ahLst/>
              <a:cxnLst/>
              <a:rect l="l" t="t" r="r" b="b"/>
              <a:pathLst>
                <a:path w="40063" h="40062" extrusionOk="0">
                  <a:moveTo>
                    <a:pt x="20032" y="0"/>
                  </a:moveTo>
                  <a:cubicBezTo>
                    <a:pt x="8968" y="0"/>
                    <a:pt x="1" y="8967"/>
                    <a:pt x="1" y="20031"/>
                  </a:cubicBezTo>
                  <a:cubicBezTo>
                    <a:pt x="1" y="31095"/>
                    <a:pt x="8968" y="40061"/>
                    <a:pt x="20032" y="40061"/>
                  </a:cubicBezTo>
                  <a:cubicBezTo>
                    <a:pt x="31096" y="40061"/>
                    <a:pt x="40062" y="31095"/>
                    <a:pt x="40062" y="20031"/>
                  </a:cubicBezTo>
                  <a:cubicBezTo>
                    <a:pt x="40062" y="8967"/>
                    <a:pt x="31096" y="0"/>
                    <a:pt x="200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" name="Google Shape;239;p57"/>
            <p:cNvSpPr/>
            <p:nvPr/>
          </p:nvSpPr>
          <p:spPr>
            <a:xfrm>
              <a:off x="2604671" y="4789150"/>
              <a:ext cx="288330" cy="288855"/>
            </a:xfrm>
            <a:custGeom>
              <a:avLst/>
              <a:gdLst/>
              <a:ahLst/>
              <a:cxnLst/>
              <a:rect l="l" t="t" r="r" b="b"/>
              <a:pathLst>
                <a:path w="16476" h="16506" extrusionOk="0">
                  <a:moveTo>
                    <a:pt x="8238" y="0"/>
                  </a:moveTo>
                  <a:cubicBezTo>
                    <a:pt x="3679" y="0"/>
                    <a:pt x="1" y="3709"/>
                    <a:pt x="1" y="8268"/>
                  </a:cubicBezTo>
                  <a:cubicBezTo>
                    <a:pt x="1" y="12827"/>
                    <a:pt x="3679" y="16505"/>
                    <a:pt x="8238" y="16505"/>
                  </a:cubicBezTo>
                  <a:cubicBezTo>
                    <a:pt x="12797" y="16505"/>
                    <a:pt x="16475" y="12827"/>
                    <a:pt x="16475" y="8268"/>
                  </a:cubicBezTo>
                  <a:cubicBezTo>
                    <a:pt x="16475" y="3709"/>
                    <a:pt x="12797" y="0"/>
                    <a:pt x="82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" name="Google Shape;240;p57"/>
            <p:cNvSpPr/>
            <p:nvPr/>
          </p:nvSpPr>
          <p:spPr>
            <a:xfrm>
              <a:off x="7971887" y="-398289"/>
              <a:ext cx="1726326" cy="1606599"/>
            </a:xfrm>
            <a:custGeom>
              <a:avLst/>
              <a:gdLst/>
              <a:ahLst/>
              <a:cxnLst/>
              <a:rect l="l" t="t" r="r" b="b"/>
              <a:pathLst>
                <a:path w="109608" h="102136" extrusionOk="0">
                  <a:moveTo>
                    <a:pt x="37215" y="1"/>
                  </a:moveTo>
                  <a:cubicBezTo>
                    <a:pt x="33721" y="1"/>
                    <a:pt x="30226" y="196"/>
                    <a:pt x="26779" y="681"/>
                  </a:cubicBezTo>
                  <a:cubicBezTo>
                    <a:pt x="20700" y="1532"/>
                    <a:pt x="14743" y="3508"/>
                    <a:pt x="9819" y="7308"/>
                  </a:cubicBezTo>
                  <a:cubicBezTo>
                    <a:pt x="5624" y="10529"/>
                    <a:pt x="2189" y="15180"/>
                    <a:pt x="1247" y="20499"/>
                  </a:cubicBezTo>
                  <a:cubicBezTo>
                    <a:pt x="1156" y="20955"/>
                    <a:pt x="1095" y="21411"/>
                    <a:pt x="1065" y="21867"/>
                  </a:cubicBezTo>
                  <a:cubicBezTo>
                    <a:pt x="1004" y="21928"/>
                    <a:pt x="974" y="22049"/>
                    <a:pt x="974" y="22110"/>
                  </a:cubicBezTo>
                  <a:cubicBezTo>
                    <a:pt x="1" y="27581"/>
                    <a:pt x="1855" y="33478"/>
                    <a:pt x="5776" y="37430"/>
                  </a:cubicBezTo>
                  <a:cubicBezTo>
                    <a:pt x="10031" y="41715"/>
                    <a:pt x="16141" y="43205"/>
                    <a:pt x="21582" y="45424"/>
                  </a:cubicBezTo>
                  <a:cubicBezTo>
                    <a:pt x="26992" y="47582"/>
                    <a:pt x="31947" y="50895"/>
                    <a:pt x="36050" y="55029"/>
                  </a:cubicBezTo>
                  <a:cubicBezTo>
                    <a:pt x="40306" y="59284"/>
                    <a:pt x="43528" y="64360"/>
                    <a:pt x="45686" y="69983"/>
                  </a:cubicBezTo>
                  <a:cubicBezTo>
                    <a:pt x="48056" y="76123"/>
                    <a:pt x="49394" y="82658"/>
                    <a:pt x="52312" y="88585"/>
                  </a:cubicBezTo>
                  <a:cubicBezTo>
                    <a:pt x="54804" y="93692"/>
                    <a:pt x="58543" y="98403"/>
                    <a:pt x="63923" y="100622"/>
                  </a:cubicBezTo>
                  <a:cubicBezTo>
                    <a:pt x="66433" y="101666"/>
                    <a:pt x="69099" y="102135"/>
                    <a:pt x="71774" y="102135"/>
                  </a:cubicBezTo>
                  <a:cubicBezTo>
                    <a:pt x="75254" y="102135"/>
                    <a:pt x="78752" y="101341"/>
                    <a:pt x="81948" y="99984"/>
                  </a:cubicBezTo>
                  <a:cubicBezTo>
                    <a:pt x="87480" y="97613"/>
                    <a:pt x="92343" y="93692"/>
                    <a:pt x="96386" y="89254"/>
                  </a:cubicBezTo>
                  <a:cubicBezTo>
                    <a:pt x="100307" y="84938"/>
                    <a:pt x="103437" y="79923"/>
                    <a:pt x="105656" y="74512"/>
                  </a:cubicBezTo>
                  <a:cubicBezTo>
                    <a:pt x="107906" y="69041"/>
                    <a:pt x="109182" y="63205"/>
                    <a:pt x="109365" y="57278"/>
                  </a:cubicBezTo>
                  <a:cubicBezTo>
                    <a:pt x="109608" y="51077"/>
                    <a:pt x="108605" y="44876"/>
                    <a:pt x="106599" y="39071"/>
                  </a:cubicBezTo>
                  <a:cubicBezTo>
                    <a:pt x="104623" y="33326"/>
                    <a:pt x="101614" y="27977"/>
                    <a:pt x="97723" y="23296"/>
                  </a:cubicBezTo>
                  <a:cubicBezTo>
                    <a:pt x="93863" y="18706"/>
                    <a:pt x="89243" y="14815"/>
                    <a:pt x="84197" y="11685"/>
                  </a:cubicBezTo>
                  <a:cubicBezTo>
                    <a:pt x="78939" y="8402"/>
                    <a:pt x="73255" y="5909"/>
                    <a:pt x="67327" y="4116"/>
                  </a:cubicBezTo>
                  <a:cubicBezTo>
                    <a:pt x="60701" y="2110"/>
                    <a:pt x="53892" y="955"/>
                    <a:pt x="47023" y="438"/>
                  </a:cubicBezTo>
                  <a:cubicBezTo>
                    <a:pt x="43783" y="173"/>
                    <a:pt x="40499" y="1"/>
                    <a:pt x="37215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" name="Google Shape;241;p57"/>
            <p:cNvSpPr/>
            <p:nvPr/>
          </p:nvSpPr>
          <p:spPr>
            <a:xfrm>
              <a:off x="-878249" y="2975414"/>
              <a:ext cx="2499950" cy="2690239"/>
            </a:xfrm>
            <a:custGeom>
              <a:avLst/>
              <a:gdLst/>
              <a:ahLst/>
              <a:cxnLst/>
              <a:rect l="l" t="t" r="r" b="b"/>
              <a:pathLst>
                <a:path w="158727" h="171026" extrusionOk="0">
                  <a:moveTo>
                    <a:pt x="27145" y="1"/>
                  </a:moveTo>
                  <a:cubicBezTo>
                    <a:pt x="18335" y="1"/>
                    <a:pt x="8427" y="6134"/>
                    <a:pt x="7538" y="16144"/>
                  </a:cubicBezTo>
                  <a:cubicBezTo>
                    <a:pt x="5350" y="33865"/>
                    <a:pt x="18602" y="48880"/>
                    <a:pt x="18967" y="66327"/>
                  </a:cubicBezTo>
                  <a:cubicBezTo>
                    <a:pt x="19423" y="89124"/>
                    <a:pt x="0" y="107939"/>
                    <a:pt x="3131" y="131039"/>
                  </a:cubicBezTo>
                  <a:cubicBezTo>
                    <a:pt x="6106" y="150959"/>
                    <a:pt x="20231" y="153930"/>
                    <a:pt x="35651" y="153930"/>
                  </a:cubicBezTo>
                  <a:cubicBezTo>
                    <a:pt x="41501" y="153930"/>
                    <a:pt x="47538" y="153502"/>
                    <a:pt x="53223" y="153410"/>
                  </a:cubicBezTo>
                  <a:cubicBezTo>
                    <a:pt x="74814" y="154596"/>
                    <a:pt x="98590" y="171026"/>
                    <a:pt x="120391" y="171026"/>
                  </a:cubicBezTo>
                  <a:cubicBezTo>
                    <a:pt x="129343" y="171026"/>
                    <a:pt x="137962" y="168256"/>
                    <a:pt x="145961" y="160523"/>
                  </a:cubicBezTo>
                  <a:cubicBezTo>
                    <a:pt x="158727" y="145113"/>
                    <a:pt x="150398" y="124687"/>
                    <a:pt x="129851" y="124504"/>
                  </a:cubicBezTo>
                  <a:cubicBezTo>
                    <a:pt x="116629" y="124322"/>
                    <a:pt x="97358" y="123836"/>
                    <a:pt x="95777" y="106784"/>
                  </a:cubicBezTo>
                  <a:cubicBezTo>
                    <a:pt x="94501" y="76297"/>
                    <a:pt x="77570" y="82680"/>
                    <a:pt x="57266" y="71069"/>
                  </a:cubicBezTo>
                  <a:cubicBezTo>
                    <a:pt x="35077" y="54807"/>
                    <a:pt x="57722" y="21038"/>
                    <a:pt x="36597" y="3135"/>
                  </a:cubicBezTo>
                  <a:cubicBezTo>
                    <a:pt x="34065" y="996"/>
                    <a:pt x="30694" y="1"/>
                    <a:pt x="27145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" name="Google Shape;242;p57"/>
            <p:cNvSpPr/>
            <p:nvPr/>
          </p:nvSpPr>
          <p:spPr>
            <a:xfrm>
              <a:off x="-424489" y="-560150"/>
              <a:ext cx="1482374" cy="2200312"/>
            </a:xfrm>
            <a:custGeom>
              <a:avLst/>
              <a:gdLst/>
              <a:ahLst/>
              <a:cxnLst/>
              <a:rect l="l" t="t" r="r" b="b"/>
              <a:pathLst>
                <a:path w="94119" h="139880" extrusionOk="0">
                  <a:moveTo>
                    <a:pt x="52819" y="0"/>
                  </a:moveTo>
                  <a:cubicBezTo>
                    <a:pt x="44322" y="0"/>
                    <a:pt x="35590" y="2865"/>
                    <a:pt x="28177" y="9327"/>
                  </a:cubicBezTo>
                  <a:cubicBezTo>
                    <a:pt x="21582" y="15103"/>
                    <a:pt x="16445" y="24525"/>
                    <a:pt x="15685" y="33917"/>
                  </a:cubicBezTo>
                  <a:cubicBezTo>
                    <a:pt x="14621" y="46562"/>
                    <a:pt x="20882" y="58781"/>
                    <a:pt x="19211" y="71456"/>
                  </a:cubicBezTo>
                  <a:cubicBezTo>
                    <a:pt x="17296" y="85894"/>
                    <a:pt x="3709" y="95529"/>
                    <a:pt x="1794" y="109937"/>
                  </a:cubicBezTo>
                  <a:cubicBezTo>
                    <a:pt x="1" y="124071"/>
                    <a:pt x="11399" y="137688"/>
                    <a:pt x="25290" y="139451"/>
                  </a:cubicBezTo>
                  <a:cubicBezTo>
                    <a:pt x="27007" y="139740"/>
                    <a:pt x="28711" y="139879"/>
                    <a:pt x="30393" y="139879"/>
                  </a:cubicBezTo>
                  <a:cubicBezTo>
                    <a:pt x="47267" y="139879"/>
                    <a:pt x="61952" y="125899"/>
                    <a:pt x="65351" y="109481"/>
                  </a:cubicBezTo>
                  <a:cubicBezTo>
                    <a:pt x="67357" y="100970"/>
                    <a:pt x="66476" y="92155"/>
                    <a:pt x="67753" y="83523"/>
                  </a:cubicBezTo>
                  <a:cubicBezTo>
                    <a:pt x="69516" y="67869"/>
                    <a:pt x="83406" y="57504"/>
                    <a:pt x="87723" y="42793"/>
                  </a:cubicBezTo>
                  <a:cubicBezTo>
                    <a:pt x="94119" y="18165"/>
                    <a:pt x="74214" y="0"/>
                    <a:pt x="528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" name="Google Shape;243;p57"/>
            <p:cNvSpPr/>
            <p:nvPr/>
          </p:nvSpPr>
          <p:spPr>
            <a:xfrm>
              <a:off x="-1433837" y="-403710"/>
              <a:ext cx="3351143" cy="2431543"/>
            </a:xfrm>
            <a:custGeom>
              <a:avLst/>
              <a:gdLst/>
              <a:ahLst/>
              <a:cxnLst/>
              <a:rect l="l" t="t" r="r" b="b"/>
              <a:pathLst>
                <a:path w="212771" h="154580" extrusionOk="0">
                  <a:moveTo>
                    <a:pt x="187965" y="1"/>
                  </a:moveTo>
                  <a:cubicBezTo>
                    <a:pt x="182819" y="1"/>
                    <a:pt x="177866" y="1692"/>
                    <a:pt x="173225" y="3773"/>
                  </a:cubicBezTo>
                  <a:cubicBezTo>
                    <a:pt x="167724" y="6235"/>
                    <a:pt x="162465" y="9335"/>
                    <a:pt x="156872" y="11706"/>
                  </a:cubicBezTo>
                  <a:cubicBezTo>
                    <a:pt x="150849" y="14263"/>
                    <a:pt x="144485" y="15541"/>
                    <a:pt x="137917" y="15541"/>
                  </a:cubicBezTo>
                  <a:cubicBezTo>
                    <a:pt x="137690" y="15541"/>
                    <a:pt x="137464" y="15539"/>
                    <a:pt x="137237" y="15536"/>
                  </a:cubicBezTo>
                  <a:cubicBezTo>
                    <a:pt x="123194" y="15384"/>
                    <a:pt x="109820" y="10491"/>
                    <a:pt x="96537" y="6296"/>
                  </a:cubicBezTo>
                  <a:cubicBezTo>
                    <a:pt x="86703" y="3192"/>
                    <a:pt x="76463" y="372"/>
                    <a:pt x="66100" y="372"/>
                  </a:cubicBezTo>
                  <a:cubicBezTo>
                    <a:pt x="63778" y="372"/>
                    <a:pt x="61451" y="513"/>
                    <a:pt x="59120" y="825"/>
                  </a:cubicBezTo>
                  <a:cubicBezTo>
                    <a:pt x="48968" y="2193"/>
                    <a:pt x="38724" y="6752"/>
                    <a:pt x="32676" y="15354"/>
                  </a:cubicBezTo>
                  <a:cubicBezTo>
                    <a:pt x="25533" y="25536"/>
                    <a:pt x="26444" y="38606"/>
                    <a:pt x="25563" y="50461"/>
                  </a:cubicBezTo>
                  <a:cubicBezTo>
                    <a:pt x="25077" y="57178"/>
                    <a:pt x="23709" y="63652"/>
                    <a:pt x="21277" y="69944"/>
                  </a:cubicBezTo>
                  <a:cubicBezTo>
                    <a:pt x="18754" y="76449"/>
                    <a:pt x="15472" y="82558"/>
                    <a:pt x="12189" y="88729"/>
                  </a:cubicBezTo>
                  <a:cubicBezTo>
                    <a:pt x="6171" y="100127"/>
                    <a:pt x="0" y="112194"/>
                    <a:pt x="122" y="125477"/>
                  </a:cubicBezTo>
                  <a:cubicBezTo>
                    <a:pt x="152" y="131343"/>
                    <a:pt x="1429" y="137270"/>
                    <a:pt x="4438" y="142407"/>
                  </a:cubicBezTo>
                  <a:cubicBezTo>
                    <a:pt x="7113" y="146936"/>
                    <a:pt x="11186" y="150553"/>
                    <a:pt x="15958" y="152620"/>
                  </a:cubicBezTo>
                  <a:cubicBezTo>
                    <a:pt x="18752" y="153868"/>
                    <a:pt x="21786" y="154580"/>
                    <a:pt x="24822" y="154580"/>
                  </a:cubicBezTo>
                  <a:cubicBezTo>
                    <a:pt x="26740" y="154580"/>
                    <a:pt x="28658" y="154296"/>
                    <a:pt x="30517" y="153684"/>
                  </a:cubicBezTo>
                  <a:cubicBezTo>
                    <a:pt x="34469" y="152407"/>
                    <a:pt x="37752" y="149824"/>
                    <a:pt x="40396" y="146663"/>
                  </a:cubicBezTo>
                  <a:cubicBezTo>
                    <a:pt x="45989" y="139976"/>
                    <a:pt x="48876" y="131465"/>
                    <a:pt x="53466" y="124140"/>
                  </a:cubicBezTo>
                  <a:cubicBezTo>
                    <a:pt x="55746" y="120492"/>
                    <a:pt x="58512" y="117027"/>
                    <a:pt x="62190" y="114717"/>
                  </a:cubicBezTo>
                  <a:cubicBezTo>
                    <a:pt x="66436" y="112070"/>
                    <a:pt x="71270" y="111321"/>
                    <a:pt x="76127" y="111321"/>
                  </a:cubicBezTo>
                  <a:cubicBezTo>
                    <a:pt x="76902" y="111321"/>
                    <a:pt x="77678" y="111340"/>
                    <a:pt x="78452" y="111373"/>
                  </a:cubicBezTo>
                  <a:cubicBezTo>
                    <a:pt x="82809" y="111531"/>
                    <a:pt x="87167" y="112109"/>
                    <a:pt x="91524" y="112109"/>
                  </a:cubicBezTo>
                  <a:cubicBezTo>
                    <a:pt x="93033" y="112109"/>
                    <a:pt x="94542" y="112040"/>
                    <a:pt x="96051" y="111860"/>
                  </a:cubicBezTo>
                  <a:cubicBezTo>
                    <a:pt x="101370" y="111252"/>
                    <a:pt x="106112" y="109003"/>
                    <a:pt x="109759" y="105112"/>
                  </a:cubicBezTo>
                  <a:cubicBezTo>
                    <a:pt x="117297" y="96996"/>
                    <a:pt x="118939" y="85568"/>
                    <a:pt x="122951" y="75689"/>
                  </a:cubicBezTo>
                  <a:cubicBezTo>
                    <a:pt x="125079" y="70461"/>
                    <a:pt x="128057" y="65294"/>
                    <a:pt x="132677" y="61859"/>
                  </a:cubicBezTo>
                  <a:cubicBezTo>
                    <a:pt x="137601" y="58217"/>
                    <a:pt x="143726" y="57172"/>
                    <a:pt x="149687" y="57172"/>
                  </a:cubicBezTo>
                  <a:cubicBezTo>
                    <a:pt x="149945" y="57172"/>
                    <a:pt x="150202" y="57174"/>
                    <a:pt x="150459" y="57178"/>
                  </a:cubicBezTo>
                  <a:cubicBezTo>
                    <a:pt x="156538" y="57330"/>
                    <a:pt x="166052" y="59275"/>
                    <a:pt x="171614" y="59458"/>
                  </a:cubicBezTo>
                  <a:cubicBezTo>
                    <a:pt x="172712" y="59530"/>
                    <a:pt x="173807" y="59569"/>
                    <a:pt x="174898" y="59569"/>
                  </a:cubicBezTo>
                  <a:cubicBezTo>
                    <a:pt x="179760" y="59569"/>
                    <a:pt x="184538" y="58799"/>
                    <a:pt x="189031" y="56813"/>
                  </a:cubicBezTo>
                  <a:cubicBezTo>
                    <a:pt x="194776" y="54291"/>
                    <a:pt x="199639" y="50248"/>
                    <a:pt x="203074" y="45172"/>
                  </a:cubicBezTo>
                  <a:cubicBezTo>
                    <a:pt x="206265" y="41494"/>
                    <a:pt x="208758" y="37239"/>
                    <a:pt x="210065" y="32558"/>
                  </a:cubicBezTo>
                  <a:cubicBezTo>
                    <a:pt x="212770" y="23044"/>
                    <a:pt x="209761" y="12284"/>
                    <a:pt x="202314" y="5597"/>
                  </a:cubicBezTo>
                  <a:cubicBezTo>
                    <a:pt x="198667" y="2284"/>
                    <a:pt x="194107" y="308"/>
                    <a:pt x="189213" y="34"/>
                  </a:cubicBezTo>
                  <a:cubicBezTo>
                    <a:pt x="188796" y="12"/>
                    <a:pt x="188380" y="1"/>
                    <a:pt x="1879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" name="Google Shape;244;p57"/>
            <p:cNvSpPr/>
            <p:nvPr/>
          </p:nvSpPr>
          <p:spPr>
            <a:xfrm>
              <a:off x="7062663" y="4322360"/>
              <a:ext cx="2722671" cy="1381466"/>
            </a:xfrm>
            <a:custGeom>
              <a:avLst/>
              <a:gdLst/>
              <a:ahLst/>
              <a:cxnLst/>
              <a:rect l="l" t="t" r="r" b="b"/>
              <a:pathLst>
                <a:path w="172868" h="87740" extrusionOk="0">
                  <a:moveTo>
                    <a:pt x="113579" y="0"/>
                  </a:moveTo>
                  <a:cubicBezTo>
                    <a:pt x="107589" y="0"/>
                    <a:pt x="101490" y="1451"/>
                    <a:pt x="95595" y="4702"/>
                  </a:cubicBezTo>
                  <a:cubicBezTo>
                    <a:pt x="84592" y="12969"/>
                    <a:pt x="82920" y="26647"/>
                    <a:pt x="67996" y="31632"/>
                  </a:cubicBezTo>
                  <a:cubicBezTo>
                    <a:pt x="51157" y="37620"/>
                    <a:pt x="31460" y="30386"/>
                    <a:pt x="15715" y="40173"/>
                  </a:cubicBezTo>
                  <a:cubicBezTo>
                    <a:pt x="1186" y="48988"/>
                    <a:pt x="1" y="71420"/>
                    <a:pt x="13527" y="81663"/>
                  </a:cubicBezTo>
                  <a:cubicBezTo>
                    <a:pt x="19230" y="86191"/>
                    <a:pt x="26023" y="87739"/>
                    <a:pt x="33003" y="87739"/>
                  </a:cubicBezTo>
                  <a:cubicBezTo>
                    <a:pt x="39565" y="87739"/>
                    <a:pt x="46292" y="86371"/>
                    <a:pt x="52433" y="84825"/>
                  </a:cubicBezTo>
                  <a:cubicBezTo>
                    <a:pt x="58894" y="82097"/>
                    <a:pt x="65444" y="81121"/>
                    <a:pt x="71997" y="81121"/>
                  </a:cubicBezTo>
                  <a:cubicBezTo>
                    <a:pt x="88489" y="81121"/>
                    <a:pt x="104999" y="87303"/>
                    <a:pt x="120146" y="87303"/>
                  </a:cubicBezTo>
                  <a:cubicBezTo>
                    <a:pt x="132450" y="87303"/>
                    <a:pt x="143855" y="83224"/>
                    <a:pt x="153621" y="68441"/>
                  </a:cubicBezTo>
                  <a:cubicBezTo>
                    <a:pt x="172867" y="39202"/>
                    <a:pt x="144715" y="0"/>
                    <a:pt x="1135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_6"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58"/>
          <p:cNvSpPr txBox="1">
            <a:spLocks noGrp="1"/>
          </p:cNvSpPr>
          <p:nvPr>
            <p:ph type="title"/>
          </p:nvPr>
        </p:nvSpPr>
        <p:spPr>
          <a:xfrm>
            <a:off x="1683000" y="839333"/>
            <a:ext cx="5778000" cy="11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endParaRPr/>
          </a:p>
        </p:txBody>
      </p:sp>
      <p:sp>
        <p:nvSpPr>
          <p:cNvPr id="247" name="Google Shape;247;p58"/>
          <p:cNvSpPr txBox="1">
            <a:spLocks noGrp="1"/>
          </p:cNvSpPr>
          <p:nvPr>
            <p:ph type="subTitle" idx="1"/>
          </p:nvPr>
        </p:nvSpPr>
        <p:spPr>
          <a:xfrm>
            <a:off x="1683000" y="1967333"/>
            <a:ext cx="5778000" cy="4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48" name="Google Shape;248;p58"/>
          <p:cNvSpPr txBox="1">
            <a:spLocks noGrp="1"/>
          </p:cNvSpPr>
          <p:nvPr>
            <p:ph type="title" idx="2"/>
          </p:nvPr>
        </p:nvSpPr>
        <p:spPr>
          <a:xfrm>
            <a:off x="1683000" y="2465200"/>
            <a:ext cx="5778000" cy="11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endParaRPr/>
          </a:p>
        </p:txBody>
      </p:sp>
      <p:sp>
        <p:nvSpPr>
          <p:cNvPr id="249" name="Google Shape;249;p58"/>
          <p:cNvSpPr txBox="1">
            <a:spLocks noGrp="1"/>
          </p:cNvSpPr>
          <p:nvPr>
            <p:ph type="subTitle" idx="3"/>
          </p:nvPr>
        </p:nvSpPr>
        <p:spPr>
          <a:xfrm>
            <a:off x="1683000" y="3593200"/>
            <a:ext cx="5778000" cy="4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50" name="Google Shape;250;p58"/>
          <p:cNvSpPr txBox="1">
            <a:spLocks noGrp="1"/>
          </p:cNvSpPr>
          <p:nvPr>
            <p:ph type="title" idx="4"/>
          </p:nvPr>
        </p:nvSpPr>
        <p:spPr>
          <a:xfrm>
            <a:off x="1683000" y="4091067"/>
            <a:ext cx="5778000" cy="11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endParaRPr/>
          </a:p>
        </p:txBody>
      </p:sp>
      <p:sp>
        <p:nvSpPr>
          <p:cNvPr id="251" name="Google Shape;251;p58"/>
          <p:cNvSpPr txBox="1">
            <a:spLocks noGrp="1"/>
          </p:cNvSpPr>
          <p:nvPr>
            <p:ph type="subTitle" idx="5"/>
          </p:nvPr>
        </p:nvSpPr>
        <p:spPr>
          <a:xfrm>
            <a:off x="1683000" y="5219067"/>
            <a:ext cx="5778000" cy="4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grpSp>
        <p:nvGrpSpPr>
          <p:cNvPr id="252" name="Google Shape;252;p58"/>
          <p:cNvGrpSpPr/>
          <p:nvPr/>
        </p:nvGrpSpPr>
        <p:grpSpPr>
          <a:xfrm rot="10800000">
            <a:off x="-752751" y="-1352377"/>
            <a:ext cx="10821711" cy="10282103"/>
            <a:chOff x="-924159" y="-1547794"/>
            <a:chExt cx="10821711" cy="7711770"/>
          </a:xfrm>
        </p:grpSpPr>
        <p:sp>
          <p:nvSpPr>
            <p:cNvPr id="253" name="Google Shape;253;p58"/>
            <p:cNvSpPr/>
            <p:nvPr/>
          </p:nvSpPr>
          <p:spPr>
            <a:xfrm rot="-2288484">
              <a:off x="-767236" y="-611668"/>
              <a:ext cx="3372770" cy="1527483"/>
            </a:xfrm>
            <a:custGeom>
              <a:avLst/>
              <a:gdLst/>
              <a:ahLst/>
              <a:cxnLst/>
              <a:rect l="l" t="t" r="r" b="b"/>
              <a:pathLst>
                <a:path w="214139" h="96643" extrusionOk="0">
                  <a:moveTo>
                    <a:pt x="41620" y="1"/>
                  </a:moveTo>
                  <a:cubicBezTo>
                    <a:pt x="36507" y="1"/>
                    <a:pt x="31391" y="663"/>
                    <a:pt x="26293" y="2276"/>
                  </a:cubicBezTo>
                  <a:cubicBezTo>
                    <a:pt x="10791" y="6805"/>
                    <a:pt x="1" y="21881"/>
                    <a:pt x="274" y="39875"/>
                  </a:cubicBezTo>
                  <a:cubicBezTo>
                    <a:pt x="700" y="66593"/>
                    <a:pt x="38390" y="66897"/>
                    <a:pt x="59120" y="71517"/>
                  </a:cubicBezTo>
                  <a:cubicBezTo>
                    <a:pt x="68817" y="73614"/>
                    <a:pt x="77297" y="78903"/>
                    <a:pt x="84774" y="85225"/>
                  </a:cubicBezTo>
                  <a:cubicBezTo>
                    <a:pt x="94159" y="93398"/>
                    <a:pt x="102730" y="96642"/>
                    <a:pt x="110766" y="96642"/>
                  </a:cubicBezTo>
                  <a:cubicBezTo>
                    <a:pt x="132975" y="96642"/>
                    <a:pt x="151098" y="71864"/>
                    <a:pt x="171007" y="57869"/>
                  </a:cubicBezTo>
                  <a:cubicBezTo>
                    <a:pt x="181615" y="49936"/>
                    <a:pt x="198181" y="51395"/>
                    <a:pt x="205597" y="39237"/>
                  </a:cubicBezTo>
                  <a:cubicBezTo>
                    <a:pt x="214138" y="23340"/>
                    <a:pt x="199852" y="5680"/>
                    <a:pt x="183621" y="3431"/>
                  </a:cubicBezTo>
                  <a:cubicBezTo>
                    <a:pt x="180555" y="2993"/>
                    <a:pt x="177577" y="2799"/>
                    <a:pt x="174667" y="2799"/>
                  </a:cubicBezTo>
                  <a:cubicBezTo>
                    <a:pt x="152045" y="2799"/>
                    <a:pt x="133590" y="14525"/>
                    <a:pt x="110856" y="14525"/>
                  </a:cubicBezTo>
                  <a:cubicBezTo>
                    <a:pt x="103838" y="14525"/>
                    <a:pt x="96412" y="13407"/>
                    <a:pt x="88331" y="10483"/>
                  </a:cubicBezTo>
                  <a:cubicBezTo>
                    <a:pt x="73197" y="6326"/>
                    <a:pt x="57422" y="1"/>
                    <a:pt x="416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" name="Google Shape;254;p58"/>
            <p:cNvSpPr/>
            <p:nvPr/>
          </p:nvSpPr>
          <p:spPr>
            <a:xfrm>
              <a:off x="31660" y="696582"/>
              <a:ext cx="614219" cy="615889"/>
            </a:xfrm>
            <a:custGeom>
              <a:avLst/>
              <a:gdLst/>
              <a:ahLst/>
              <a:cxnLst/>
              <a:rect l="l" t="t" r="r" b="b"/>
              <a:pathLst>
                <a:path w="38998" h="38968" extrusionOk="0">
                  <a:moveTo>
                    <a:pt x="19514" y="0"/>
                  </a:moveTo>
                  <a:cubicBezTo>
                    <a:pt x="8724" y="0"/>
                    <a:pt x="0" y="8724"/>
                    <a:pt x="0" y="19484"/>
                  </a:cubicBezTo>
                  <a:cubicBezTo>
                    <a:pt x="0" y="30244"/>
                    <a:pt x="8724" y="38968"/>
                    <a:pt x="19514" y="38968"/>
                  </a:cubicBezTo>
                  <a:cubicBezTo>
                    <a:pt x="30274" y="38968"/>
                    <a:pt x="38998" y="30244"/>
                    <a:pt x="38998" y="19484"/>
                  </a:cubicBezTo>
                  <a:cubicBezTo>
                    <a:pt x="38998" y="8724"/>
                    <a:pt x="30274" y="0"/>
                    <a:pt x="195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" name="Google Shape;255;p58"/>
            <p:cNvSpPr/>
            <p:nvPr/>
          </p:nvSpPr>
          <p:spPr>
            <a:xfrm rot="-2288484">
              <a:off x="-812531" y="-669343"/>
              <a:ext cx="3372770" cy="1527483"/>
            </a:xfrm>
            <a:custGeom>
              <a:avLst/>
              <a:gdLst/>
              <a:ahLst/>
              <a:cxnLst/>
              <a:rect l="l" t="t" r="r" b="b"/>
              <a:pathLst>
                <a:path w="214139" h="96643" extrusionOk="0">
                  <a:moveTo>
                    <a:pt x="41620" y="1"/>
                  </a:moveTo>
                  <a:cubicBezTo>
                    <a:pt x="36507" y="1"/>
                    <a:pt x="31391" y="663"/>
                    <a:pt x="26293" y="2276"/>
                  </a:cubicBezTo>
                  <a:cubicBezTo>
                    <a:pt x="10791" y="6805"/>
                    <a:pt x="1" y="21881"/>
                    <a:pt x="274" y="39875"/>
                  </a:cubicBezTo>
                  <a:cubicBezTo>
                    <a:pt x="700" y="66593"/>
                    <a:pt x="38390" y="66897"/>
                    <a:pt x="59120" y="71517"/>
                  </a:cubicBezTo>
                  <a:cubicBezTo>
                    <a:pt x="68817" y="73614"/>
                    <a:pt x="77297" y="78903"/>
                    <a:pt x="84774" y="85225"/>
                  </a:cubicBezTo>
                  <a:cubicBezTo>
                    <a:pt x="94159" y="93398"/>
                    <a:pt x="102730" y="96642"/>
                    <a:pt x="110766" y="96642"/>
                  </a:cubicBezTo>
                  <a:cubicBezTo>
                    <a:pt x="132975" y="96642"/>
                    <a:pt x="151098" y="71864"/>
                    <a:pt x="171007" y="57869"/>
                  </a:cubicBezTo>
                  <a:cubicBezTo>
                    <a:pt x="181615" y="49936"/>
                    <a:pt x="198181" y="51395"/>
                    <a:pt x="205597" y="39237"/>
                  </a:cubicBezTo>
                  <a:cubicBezTo>
                    <a:pt x="214138" y="23340"/>
                    <a:pt x="199852" y="5680"/>
                    <a:pt x="183621" y="3431"/>
                  </a:cubicBezTo>
                  <a:cubicBezTo>
                    <a:pt x="180555" y="2993"/>
                    <a:pt x="177577" y="2799"/>
                    <a:pt x="174667" y="2799"/>
                  </a:cubicBezTo>
                  <a:cubicBezTo>
                    <a:pt x="152045" y="2799"/>
                    <a:pt x="133590" y="14525"/>
                    <a:pt x="110856" y="14525"/>
                  </a:cubicBezTo>
                  <a:cubicBezTo>
                    <a:pt x="103838" y="14525"/>
                    <a:pt x="96412" y="13407"/>
                    <a:pt x="88331" y="10483"/>
                  </a:cubicBezTo>
                  <a:cubicBezTo>
                    <a:pt x="73197" y="6326"/>
                    <a:pt x="57422" y="1"/>
                    <a:pt x="41620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" name="Google Shape;256;p58"/>
            <p:cNvSpPr/>
            <p:nvPr/>
          </p:nvSpPr>
          <p:spPr>
            <a:xfrm>
              <a:off x="-167655" y="3969108"/>
              <a:ext cx="1447220" cy="1464760"/>
            </a:xfrm>
            <a:custGeom>
              <a:avLst/>
              <a:gdLst/>
              <a:ahLst/>
              <a:cxnLst/>
              <a:rect l="l" t="t" r="r" b="b"/>
              <a:pathLst>
                <a:path w="91887" h="92677" extrusionOk="0">
                  <a:moveTo>
                    <a:pt x="22815" y="1"/>
                  </a:moveTo>
                  <a:cubicBezTo>
                    <a:pt x="14089" y="1"/>
                    <a:pt x="5415" y="6305"/>
                    <a:pt x="4438" y="15753"/>
                  </a:cubicBezTo>
                  <a:cubicBezTo>
                    <a:pt x="3070" y="26422"/>
                    <a:pt x="10213" y="36027"/>
                    <a:pt x="9757" y="46665"/>
                  </a:cubicBezTo>
                  <a:cubicBezTo>
                    <a:pt x="9241" y="57912"/>
                    <a:pt x="0" y="68702"/>
                    <a:pt x="4772" y="80101"/>
                  </a:cubicBezTo>
                  <a:cubicBezTo>
                    <a:pt x="9738" y="89261"/>
                    <a:pt x="18154" y="91082"/>
                    <a:pt x="27334" y="91082"/>
                  </a:cubicBezTo>
                  <a:cubicBezTo>
                    <a:pt x="33393" y="91082"/>
                    <a:pt x="39785" y="90288"/>
                    <a:pt x="45737" y="90288"/>
                  </a:cubicBezTo>
                  <a:cubicBezTo>
                    <a:pt x="48539" y="90288"/>
                    <a:pt x="51244" y="90464"/>
                    <a:pt x="53770" y="90982"/>
                  </a:cubicBezTo>
                  <a:cubicBezTo>
                    <a:pt x="58491" y="91686"/>
                    <a:pt x="63366" y="92677"/>
                    <a:pt x="68173" y="92677"/>
                  </a:cubicBezTo>
                  <a:cubicBezTo>
                    <a:pt x="71042" y="92677"/>
                    <a:pt x="73886" y="92324"/>
                    <a:pt x="76658" y="91347"/>
                  </a:cubicBezTo>
                  <a:cubicBezTo>
                    <a:pt x="85443" y="88247"/>
                    <a:pt x="91887" y="79462"/>
                    <a:pt x="91795" y="70070"/>
                  </a:cubicBezTo>
                  <a:cubicBezTo>
                    <a:pt x="88695" y="35905"/>
                    <a:pt x="51612" y="56422"/>
                    <a:pt x="43101" y="19279"/>
                  </a:cubicBezTo>
                  <a:cubicBezTo>
                    <a:pt x="41734" y="13322"/>
                    <a:pt x="38542" y="7942"/>
                    <a:pt x="33892" y="4081"/>
                  </a:cubicBezTo>
                  <a:cubicBezTo>
                    <a:pt x="33770" y="3960"/>
                    <a:pt x="33648" y="3899"/>
                    <a:pt x="33527" y="3777"/>
                  </a:cubicBezTo>
                  <a:cubicBezTo>
                    <a:pt x="30356" y="1175"/>
                    <a:pt x="26581" y="1"/>
                    <a:pt x="228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" name="Google Shape;257;p58"/>
            <p:cNvSpPr/>
            <p:nvPr/>
          </p:nvSpPr>
          <p:spPr>
            <a:xfrm>
              <a:off x="-130105" y="3665478"/>
              <a:ext cx="852170" cy="855130"/>
            </a:xfrm>
            <a:custGeom>
              <a:avLst/>
              <a:gdLst/>
              <a:ahLst/>
              <a:cxnLst/>
              <a:rect l="l" t="t" r="r" b="b"/>
              <a:pathLst>
                <a:path w="54106" h="54105" extrusionOk="0">
                  <a:moveTo>
                    <a:pt x="27053" y="0"/>
                  </a:moveTo>
                  <a:cubicBezTo>
                    <a:pt x="12098" y="0"/>
                    <a:pt x="1" y="12098"/>
                    <a:pt x="1" y="27052"/>
                  </a:cubicBezTo>
                  <a:cubicBezTo>
                    <a:pt x="1" y="41977"/>
                    <a:pt x="12098" y="54105"/>
                    <a:pt x="27053" y="54105"/>
                  </a:cubicBezTo>
                  <a:cubicBezTo>
                    <a:pt x="42008" y="54105"/>
                    <a:pt x="54105" y="41977"/>
                    <a:pt x="54105" y="27052"/>
                  </a:cubicBezTo>
                  <a:cubicBezTo>
                    <a:pt x="54105" y="12098"/>
                    <a:pt x="42008" y="0"/>
                    <a:pt x="270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" name="Google Shape;258;p58"/>
            <p:cNvSpPr/>
            <p:nvPr/>
          </p:nvSpPr>
          <p:spPr>
            <a:xfrm rot="-5400000">
              <a:off x="7198567" y="-1049845"/>
              <a:ext cx="1396474" cy="1836415"/>
            </a:xfrm>
            <a:custGeom>
              <a:avLst/>
              <a:gdLst/>
              <a:ahLst/>
              <a:cxnLst/>
              <a:rect l="l" t="t" r="r" b="b"/>
              <a:pathLst>
                <a:path w="88665" h="116192" extrusionOk="0">
                  <a:moveTo>
                    <a:pt x="40470" y="1"/>
                  </a:moveTo>
                  <a:cubicBezTo>
                    <a:pt x="39334" y="1"/>
                    <a:pt x="38184" y="58"/>
                    <a:pt x="37022" y="177"/>
                  </a:cubicBezTo>
                  <a:cubicBezTo>
                    <a:pt x="22341" y="1332"/>
                    <a:pt x="11490" y="15588"/>
                    <a:pt x="11399" y="29782"/>
                  </a:cubicBezTo>
                  <a:cubicBezTo>
                    <a:pt x="11581" y="36743"/>
                    <a:pt x="14529" y="43278"/>
                    <a:pt x="14955" y="50239"/>
                  </a:cubicBezTo>
                  <a:cubicBezTo>
                    <a:pt x="15867" y="60907"/>
                    <a:pt x="6930" y="68415"/>
                    <a:pt x="3648" y="77838"/>
                  </a:cubicBezTo>
                  <a:cubicBezTo>
                    <a:pt x="0" y="87564"/>
                    <a:pt x="1155" y="99327"/>
                    <a:pt x="8207" y="107230"/>
                  </a:cubicBezTo>
                  <a:cubicBezTo>
                    <a:pt x="14674" y="113548"/>
                    <a:pt x="22615" y="116191"/>
                    <a:pt x="30852" y="116191"/>
                  </a:cubicBezTo>
                  <a:cubicBezTo>
                    <a:pt x="47819" y="116191"/>
                    <a:pt x="66042" y="104979"/>
                    <a:pt x="75230" y="91577"/>
                  </a:cubicBezTo>
                  <a:cubicBezTo>
                    <a:pt x="86780" y="75497"/>
                    <a:pt x="88664" y="53795"/>
                    <a:pt x="82099" y="35375"/>
                  </a:cubicBezTo>
                  <a:cubicBezTo>
                    <a:pt x="75947" y="17552"/>
                    <a:pt x="60279" y="1"/>
                    <a:pt x="404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" name="Google Shape;259;p58"/>
            <p:cNvSpPr/>
            <p:nvPr/>
          </p:nvSpPr>
          <p:spPr>
            <a:xfrm rot="-5400000">
              <a:off x="7325088" y="-740173"/>
              <a:ext cx="2606247" cy="1616393"/>
            </a:xfrm>
            <a:custGeom>
              <a:avLst/>
              <a:gdLst/>
              <a:ahLst/>
              <a:cxnLst/>
              <a:rect l="l" t="t" r="r" b="b"/>
              <a:pathLst>
                <a:path w="165476" h="102271" extrusionOk="0">
                  <a:moveTo>
                    <a:pt x="106127" y="1"/>
                  </a:moveTo>
                  <a:cubicBezTo>
                    <a:pt x="100217" y="1"/>
                    <a:pt x="94031" y="1247"/>
                    <a:pt x="87723" y="4000"/>
                  </a:cubicBezTo>
                  <a:cubicBezTo>
                    <a:pt x="71248" y="9349"/>
                    <a:pt x="66081" y="27982"/>
                    <a:pt x="52616" y="37252"/>
                  </a:cubicBezTo>
                  <a:cubicBezTo>
                    <a:pt x="37357" y="47009"/>
                    <a:pt x="11369" y="42906"/>
                    <a:pt x="5168" y="63970"/>
                  </a:cubicBezTo>
                  <a:cubicBezTo>
                    <a:pt x="1" y="79989"/>
                    <a:pt x="12250" y="96585"/>
                    <a:pt x="27752" y="100627"/>
                  </a:cubicBezTo>
                  <a:cubicBezTo>
                    <a:pt x="31338" y="101790"/>
                    <a:pt x="34860" y="102271"/>
                    <a:pt x="38338" y="102271"/>
                  </a:cubicBezTo>
                  <a:cubicBezTo>
                    <a:pt x="53045" y="102271"/>
                    <a:pt x="66956" y="93665"/>
                    <a:pt x="81583" y="91600"/>
                  </a:cubicBezTo>
                  <a:cubicBezTo>
                    <a:pt x="82839" y="91462"/>
                    <a:pt x="84087" y="91399"/>
                    <a:pt x="85329" y="91399"/>
                  </a:cubicBezTo>
                  <a:cubicBezTo>
                    <a:pt x="96921" y="91399"/>
                    <a:pt x="107941" y="96834"/>
                    <a:pt x="119524" y="96834"/>
                  </a:cubicBezTo>
                  <a:cubicBezTo>
                    <a:pt x="120631" y="96834"/>
                    <a:pt x="121742" y="96784"/>
                    <a:pt x="122860" y="96676"/>
                  </a:cubicBezTo>
                  <a:cubicBezTo>
                    <a:pt x="135079" y="95399"/>
                    <a:pt x="145535" y="86493"/>
                    <a:pt x="150459" y="75460"/>
                  </a:cubicBezTo>
                  <a:cubicBezTo>
                    <a:pt x="165476" y="42134"/>
                    <a:pt x="140484" y="1"/>
                    <a:pt x="1061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" name="Google Shape;260;p58"/>
            <p:cNvSpPr/>
            <p:nvPr/>
          </p:nvSpPr>
          <p:spPr>
            <a:xfrm>
              <a:off x="1292126" y="-408136"/>
              <a:ext cx="1582245" cy="952314"/>
            </a:xfrm>
            <a:custGeom>
              <a:avLst/>
              <a:gdLst/>
              <a:ahLst/>
              <a:cxnLst/>
              <a:rect l="l" t="t" r="r" b="b"/>
              <a:pathLst>
                <a:path w="100460" h="60254" extrusionOk="0">
                  <a:moveTo>
                    <a:pt x="53871" y="0"/>
                  </a:moveTo>
                  <a:cubicBezTo>
                    <a:pt x="45191" y="0"/>
                    <a:pt x="36609" y="1556"/>
                    <a:pt x="30062" y="4425"/>
                  </a:cubicBezTo>
                  <a:cubicBezTo>
                    <a:pt x="18755" y="8650"/>
                    <a:pt x="1" y="20352"/>
                    <a:pt x="10487" y="33939"/>
                  </a:cubicBezTo>
                  <a:cubicBezTo>
                    <a:pt x="15989" y="39106"/>
                    <a:pt x="22220" y="43635"/>
                    <a:pt x="28725" y="47495"/>
                  </a:cubicBezTo>
                  <a:cubicBezTo>
                    <a:pt x="39410" y="55309"/>
                    <a:pt x="50533" y="60254"/>
                    <a:pt x="60595" y="60254"/>
                  </a:cubicBezTo>
                  <a:cubicBezTo>
                    <a:pt x="72256" y="60254"/>
                    <a:pt x="82491" y="53612"/>
                    <a:pt x="88969" y="37100"/>
                  </a:cubicBezTo>
                  <a:cubicBezTo>
                    <a:pt x="100460" y="10877"/>
                    <a:pt x="76823" y="0"/>
                    <a:pt x="538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" name="Google Shape;261;p58"/>
            <p:cNvSpPr/>
            <p:nvPr/>
          </p:nvSpPr>
          <p:spPr>
            <a:xfrm>
              <a:off x="2082075" y="70960"/>
              <a:ext cx="332263" cy="333176"/>
            </a:xfrm>
            <a:custGeom>
              <a:avLst/>
              <a:gdLst/>
              <a:ahLst/>
              <a:cxnLst/>
              <a:rect l="l" t="t" r="r" b="b"/>
              <a:pathLst>
                <a:path w="38998" h="38968" extrusionOk="0">
                  <a:moveTo>
                    <a:pt x="19514" y="0"/>
                  </a:moveTo>
                  <a:cubicBezTo>
                    <a:pt x="8724" y="0"/>
                    <a:pt x="0" y="8724"/>
                    <a:pt x="0" y="19484"/>
                  </a:cubicBezTo>
                  <a:cubicBezTo>
                    <a:pt x="0" y="30244"/>
                    <a:pt x="8724" y="38968"/>
                    <a:pt x="19514" y="38968"/>
                  </a:cubicBezTo>
                  <a:cubicBezTo>
                    <a:pt x="30274" y="38968"/>
                    <a:pt x="38998" y="30244"/>
                    <a:pt x="38998" y="19484"/>
                  </a:cubicBezTo>
                  <a:cubicBezTo>
                    <a:pt x="38998" y="8724"/>
                    <a:pt x="30274" y="0"/>
                    <a:pt x="195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" name="Google Shape;262;p58"/>
            <p:cNvSpPr/>
            <p:nvPr/>
          </p:nvSpPr>
          <p:spPr>
            <a:xfrm>
              <a:off x="389817" y="4601568"/>
              <a:ext cx="332263" cy="333176"/>
            </a:xfrm>
            <a:custGeom>
              <a:avLst/>
              <a:gdLst/>
              <a:ahLst/>
              <a:cxnLst/>
              <a:rect l="l" t="t" r="r" b="b"/>
              <a:pathLst>
                <a:path w="38998" h="38968" extrusionOk="0">
                  <a:moveTo>
                    <a:pt x="19514" y="0"/>
                  </a:moveTo>
                  <a:cubicBezTo>
                    <a:pt x="8724" y="0"/>
                    <a:pt x="0" y="8724"/>
                    <a:pt x="0" y="19484"/>
                  </a:cubicBezTo>
                  <a:cubicBezTo>
                    <a:pt x="0" y="30244"/>
                    <a:pt x="8724" y="38968"/>
                    <a:pt x="19514" y="38968"/>
                  </a:cubicBezTo>
                  <a:cubicBezTo>
                    <a:pt x="30274" y="38968"/>
                    <a:pt x="38998" y="30244"/>
                    <a:pt x="38998" y="19484"/>
                  </a:cubicBezTo>
                  <a:cubicBezTo>
                    <a:pt x="38998" y="8724"/>
                    <a:pt x="30274" y="0"/>
                    <a:pt x="195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" name="Google Shape;263;p58"/>
            <p:cNvSpPr/>
            <p:nvPr/>
          </p:nvSpPr>
          <p:spPr>
            <a:xfrm rot="5165711" flipH="1">
              <a:off x="6962699" y="3124573"/>
              <a:ext cx="1730523" cy="3751281"/>
            </a:xfrm>
            <a:custGeom>
              <a:avLst/>
              <a:gdLst/>
              <a:ahLst/>
              <a:cxnLst/>
              <a:rect l="l" t="t" r="r" b="b"/>
              <a:pathLst>
                <a:path w="109881" h="238040" extrusionOk="0">
                  <a:moveTo>
                    <a:pt x="55013" y="0"/>
                  </a:moveTo>
                  <a:cubicBezTo>
                    <a:pt x="36777" y="0"/>
                    <a:pt x="19001" y="11384"/>
                    <a:pt x="11551" y="28545"/>
                  </a:cubicBezTo>
                  <a:cubicBezTo>
                    <a:pt x="0" y="52558"/>
                    <a:pt x="11338" y="78455"/>
                    <a:pt x="17964" y="102164"/>
                  </a:cubicBezTo>
                  <a:cubicBezTo>
                    <a:pt x="21824" y="115507"/>
                    <a:pt x="22979" y="129641"/>
                    <a:pt x="19909" y="143228"/>
                  </a:cubicBezTo>
                  <a:cubicBezTo>
                    <a:pt x="14833" y="167696"/>
                    <a:pt x="2067" y="194536"/>
                    <a:pt x="14833" y="218670"/>
                  </a:cubicBezTo>
                  <a:cubicBezTo>
                    <a:pt x="22373" y="231930"/>
                    <a:pt x="36874" y="238039"/>
                    <a:pt x="51757" y="238039"/>
                  </a:cubicBezTo>
                  <a:cubicBezTo>
                    <a:pt x="71194" y="238039"/>
                    <a:pt x="91281" y="227618"/>
                    <a:pt x="97358" y="209095"/>
                  </a:cubicBezTo>
                  <a:cubicBezTo>
                    <a:pt x="109881" y="164262"/>
                    <a:pt x="35077" y="127817"/>
                    <a:pt x="72342" y="84868"/>
                  </a:cubicBezTo>
                  <a:cubicBezTo>
                    <a:pt x="79333" y="75780"/>
                    <a:pt x="87905" y="67695"/>
                    <a:pt x="92920" y="57269"/>
                  </a:cubicBezTo>
                  <a:cubicBezTo>
                    <a:pt x="103254" y="36783"/>
                    <a:pt x="91552" y="10065"/>
                    <a:pt x="70062" y="2740"/>
                  </a:cubicBezTo>
                  <a:cubicBezTo>
                    <a:pt x="65150" y="874"/>
                    <a:pt x="60064" y="0"/>
                    <a:pt x="55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" name="Google Shape;264;p58"/>
            <p:cNvSpPr/>
            <p:nvPr/>
          </p:nvSpPr>
          <p:spPr>
            <a:xfrm rot="5826147" flipH="1">
              <a:off x="7967792" y="3592808"/>
              <a:ext cx="2053141" cy="1564526"/>
            </a:xfrm>
            <a:custGeom>
              <a:avLst/>
              <a:gdLst/>
              <a:ahLst/>
              <a:cxnLst/>
              <a:rect l="l" t="t" r="r" b="b"/>
              <a:pathLst>
                <a:path w="130351" h="99267" extrusionOk="0">
                  <a:moveTo>
                    <a:pt x="70376" y="0"/>
                  </a:moveTo>
                  <a:cubicBezTo>
                    <a:pt x="50007" y="0"/>
                    <a:pt x="30646" y="11346"/>
                    <a:pt x="18602" y="27503"/>
                  </a:cubicBezTo>
                  <a:cubicBezTo>
                    <a:pt x="5168" y="44646"/>
                    <a:pt x="0" y="71577"/>
                    <a:pt x="15836" y="88902"/>
                  </a:cubicBezTo>
                  <a:cubicBezTo>
                    <a:pt x="21606" y="95235"/>
                    <a:pt x="30234" y="99267"/>
                    <a:pt x="38757" y="99267"/>
                  </a:cubicBezTo>
                  <a:cubicBezTo>
                    <a:pt x="43121" y="99267"/>
                    <a:pt x="47458" y="98210"/>
                    <a:pt x="51369" y="95863"/>
                  </a:cubicBezTo>
                  <a:cubicBezTo>
                    <a:pt x="58056" y="92337"/>
                    <a:pt x="61430" y="85346"/>
                    <a:pt x="65503" y="79388"/>
                  </a:cubicBezTo>
                  <a:cubicBezTo>
                    <a:pt x="80762" y="61030"/>
                    <a:pt x="109303" y="84009"/>
                    <a:pt x="120854" y="54616"/>
                  </a:cubicBezTo>
                  <a:cubicBezTo>
                    <a:pt x="130351" y="25670"/>
                    <a:pt x="99352" y="25"/>
                    <a:pt x="72183" y="25"/>
                  </a:cubicBezTo>
                  <a:cubicBezTo>
                    <a:pt x="72134" y="25"/>
                    <a:pt x="72086" y="25"/>
                    <a:pt x="72038" y="26"/>
                  </a:cubicBezTo>
                  <a:cubicBezTo>
                    <a:pt x="71483" y="9"/>
                    <a:pt x="70929" y="0"/>
                    <a:pt x="7037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" name="Google Shape;265;p58"/>
            <p:cNvSpPr/>
            <p:nvPr/>
          </p:nvSpPr>
          <p:spPr>
            <a:xfrm rot="5400000" flipH="1">
              <a:off x="7501111" y="3709859"/>
              <a:ext cx="1014442" cy="1613351"/>
            </a:xfrm>
            <a:custGeom>
              <a:avLst/>
              <a:gdLst/>
              <a:ahLst/>
              <a:cxnLst/>
              <a:rect l="l" t="t" r="r" b="b"/>
              <a:pathLst>
                <a:path w="64409" h="102370" extrusionOk="0">
                  <a:moveTo>
                    <a:pt x="34475" y="1"/>
                  </a:moveTo>
                  <a:cubicBezTo>
                    <a:pt x="19877" y="1"/>
                    <a:pt x="4992" y="8856"/>
                    <a:pt x="2341" y="24202"/>
                  </a:cubicBezTo>
                  <a:cubicBezTo>
                    <a:pt x="0" y="33655"/>
                    <a:pt x="5411" y="42166"/>
                    <a:pt x="8177" y="50828"/>
                  </a:cubicBezTo>
                  <a:cubicBezTo>
                    <a:pt x="11551" y="60859"/>
                    <a:pt x="4864" y="70373"/>
                    <a:pt x="5107" y="80403"/>
                  </a:cubicBezTo>
                  <a:cubicBezTo>
                    <a:pt x="4905" y="92913"/>
                    <a:pt x="15767" y="102370"/>
                    <a:pt x="26499" y="102370"/>
                  </a:cubicBezTo>
                  <a:cubicBezTo>
                    <a:pt x="31933" y="102370"/>
                    <a:pt x="37334" y="99945"/>
                    <a:pt x="41247" y="94264"/>
                  </a:cubicBezTo>
                  <a:cubicBezTo>
                    <a:pt x="49758" y="81710"/>
                    <a:pt x="34925" y="71497"/>
                    <a:pt x="42372" y="58822"/>
                  </a:cubicBezTo>
                  <a:cubicBezTo>
                    <a:pt x="46718" y="50190"/>
                    <a:pt x="55229" y="44688"/>
                    <a:pt x="59941" y="36360"/>
                  </a:cubicBezTo>
                  <a:cubicBezTo>
                    <a:pt x="64409" y="28609"/>
                    <a:pt x="63862" y="18305"/>
                    <a:pt x="58542" y="11071"/>
                  </a:cubicBezTo>
                  <a:cubicBezTo>
                    <a:pt x="52702" y="3495"/>
                    <a:pt x="43645" y="1"/>
                    <a:pt x="344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" name="Google Shape;266;p58"/>
            <p:cNvSpPr/>
            <p:nvPr/>
          </p:nvSpPr>
          <p:spPr>
            <a:xfrm rot="5400000" flipH="1">
              <a:off x="8424084" y="3716756"/>
              <a:ext cx="241763" cy="241932"/>
            </a:xfrm>
            <a:custGeom>
              <a:avLst/>
              <a:gdLst/>
              <a:ahLst/>
              <a:cxnLst/>
              <a:rect l="l" t="t" r="r" b="b"/>
              <a:pathLst>
                <a:path w="15350" h="15351" extrusionOk="0">
                  <a:moveTo>
                    <a:pt x="7690" y="1"/>
                  </a:moveTo>
                  <a:cubicBezTo>
                    <a:pt x="3435" y="1"/>
                    <a:pt x="0" y="3435"/>
                    <a:pt x="0" y="7660"/>
                  </a:cubicBezTo>
                  <a:cubicBezTo>
                    <a:pt x="0" y="11916"/>
                    <a:pt x="3435" y="15350"/>
                    <a:pt x="7690" y="15350"/>
                  </a:cubicBezTo>
                  <a:cubicBezTo>
                    <a:pt x="11915" y="15350"/>
                    <a:pt x="15350" y="11916"/>
                    <a:pt x="15350" y="7660"/>
                  </a:cubicBezTo>
                  <a:cubicBezTo>
                    <a:pt x="15350" y="3435"/>
                    <a:pt x="11915" y="1"/>
                    <a:pt x="76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" name="Google Shape;267;p58"/>
            <p:cNvSpPr/>
            <p:nvPr/>
          </p:nvSpPr>
          <p:spPr>
            <a:xfrm rot="5165711" flipH="1">
              <a:off x="6802845" y="3297353"/>
              <a:ext cx="1730523" cy="3751281"/>
            </a:xfrm>
            <a:custGeom>
              <a:avLst/>
              <a:gdLst/>
              <a:ahLst/>
              <a:cxnLst/>
              <a:rect l="l" t="t" r="r" b="b"/>
              <a:pathLst>
                <a:path w="109881" h="238040" extrusionOk="0">
                  <a:moveTo>
                    <a:pt x="55013" y="0"/>
                  </a:moveTo>
                  <a:cubicBezTo>
                    <a:pt x="36777" y="0"/>
                    <a:pt x="19001" y="11384"/>
                    <a:pt x="11551" y="28545"/>
                  </a:cubicBezTo>
                  <a:cubicBezTo>
                    <a:pt x="0" y="52558"/>
                    <a:pt x="11338" y="78455"/>
                    <a:pt x="17964" y="102164"/>
                  </a:cubicBezTo>
                  <a:cubicBezTo>
                    <a:pt x="21824" y="115507"/>
                    <a:pt x="22979" y="129641"/>
                    <a:pt x="19909" y="143228"/>
                  </a:cubicBezTo>
                  <a:cubicBezTo>
                    <a:pt x="14833" y="167696"/>
                    <a:pt x="2067" y="194536"/>
                    <a:pt x="14833" y="218670"/>
                  </a:cubicBezTo>
                  <a:cubicBezTo>
                    <a:pt x="22373" y="231930"/>
                    <a:pt x="36874" y="238039"/>
                    <a:pt x="51757" y="238039"/>
                  </a:cubicBezTo>
                  <a:cubicBezTo>
                    <a:pt x="71194" y="238039"/>
                    <a:pt x="91281" y="227618"/>
                    <a:pt x="97358" y="209095"/>
                  </a:cubicBezTo>
                  <a:cubicBezTo>
                    <a:pt x="109881" y="164262"/>
                    <a:pt x="35077" y="127817"/>
                    <a:pt x="72342" y="84868"/>
                  </a:cubicBezTo>
                  <a:cubicBezTo>
                    <a:pt x="79333" y="75780"/>
                    <a:pt x="87905" y="67695"/>
                    <a:pt x="92920" y="57269"/>
                  </a:cubicBezTo>
                  <a:cubicBezTo>
                    <a:pt x="103254" y="36783"/>
                    <a:pt x="91552" y="10065"/>
                    <a:pt x="70062" y="2740"/>
                  </a:cubicBezTo>
                  <a:cubicBezTo>
                    <a:pt x="65150" y="874"/>
                    <a:pt x="60064" y="0"/>
                    <a:pt x="55013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59"/>
          <p:cNvSpPr txBox="1">
            <a:spLocks noGrp="1"/>
          </p:cNvSpPr>
          <p:nvPr>
            <p:ph type="title"/>
          </p:nvPr>
        </p:nvSpPr>
        <p:spPr>
          <a:xfrm>
            <a:off x="2753250" y="720000"/>
            <a:ext cx="3637500" cy="16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>
                <a:solidFill>
                  <a:schemeClr val="accent4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9"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8" name="Google Shape;288;p61"/>
          <p:cNvGrpSpPr/>
          <p:nvPr/>
        </p:nvGrpSpPr>
        <p:grpSpPr>
          <a:xfrm>
            <a:off x="-1064062" y="-1408071"/>
            <a:ext cx="11976034" cy="9272577"/>
            <a:chOff x="-1064062" y="-1056080"/>
            <a:chExt cx="11976034" cy="6954607"/>
          </a:xfrm>
        </p:grpSpPr>
        <p:sp>
          <p:nvSpPr>
            <p:cNvPr id="289" name="Google Shape;289;p61"/>
            <p:cNvSpPr/>
            <p:nvPr/>
          </p:nvSpPr>
          <p:spPr>
            <a:xfrm flipH="1">
              <a:off x="6486638" y="-653405"/>
              <a:ext cx="3436351" cy="1688810"/>
            </a:xfrm>
            <a:custGeom>
              <a:avLst/>
              <a:gdLst/>
              <a:ahLst/>
              <a:cxnLst/>
              <a:rect l="l" t="t" r="r" b="b"/>
              <a:pathLst>
                <a:path w="218181" h="107226" extrusionOk="0">
                  <a:moveTo>
                    <a:pt x="179366" y="0"/>
                  </a:moveTo>
                  <a:cubicBezTo>
                    <a:pt x="154972" y="0"/>
                    <a:pt x="129399" y="16412"/>
                    <a:pt x="104926" y="17033"/>
                  </a:cubicBezTo>
                  <a:cubicBezTo>
                    <a:pt x="104377" y="17050"/>
                    <a:pt x="103828" y="17058"/>
                    <a:pt x="103279" y="17058"/>
                  </a:cubicBezTo>
                  <a:cubicBezTo>
                    <a:pt x="85695" y="17058"/>
                    <a:pt x="68544" y="8857"/>
                    <a:pt x="51123" y="8857"/>
                  </a:cubicBezTo>
                  <a:cubicBezTo>
                    <a:pt x="47018" y="8857"/>
                    <a:pt x="42899" y="9312"/>
                    <a:pt x="38755" y="10437"/>
                  </a:cubicBezTo>
                  <a:cubicBezTo>
                    <a:pt x="21429" y="15118"/>
                    <a:pt x="7052" y="30073"/>
                    <a:pt x="3496" y="47733"/>
                  </a:cubicBezTo>
                  <a:cubicBezTo>
                    <a:pt x="0" y="69982"/>
                    <a:pt x="9818" y="96913"/>
                    <a:pt x="32402" y="104907"/>
                  </a:cubicBezTo>
                  <a:cubicBezTo>
                    <a:pt x="38540" y="106518"/>
                    <a:pt x="43894" y="107226"/>
                    <a:pt x="48610" y="107226"/>
                  </a:cubicBezTo>
                  <a:cubicBezTo>
                    <a:pt x="80098" y="107226"/>
                    <a:pt x="83170" y="75696"/>
                    <a:pt x="101279" y="71228"/>
                  </a:cubicBezTo>
                  <a:cubicBezTo>
                    <a:pt x="102541" y="71001"/>
                    <a:pt x="103795" y="70903"/>
                    <a:pt x="105043" y="70903"/>
                  </a:cubicBezTo>
                  <a:cubicBezTo>
                    <a:pt x="112728" y="70903"/>
                    <a:pt x="120194" y="74614"/>
                    <a:pt x="127914" y="74614"/>
                  </a:cubicBezTo>
                  <a:cubicBezTo>
                    <a:pt x="129150" y="74614"/>
                    <a:pt x="130393" y="74519"/>
                    <a:pt x="131644" y="74298"/>
                  </a:cubicBezTo>
                  <a:cubicBezTo>
                    <a:pt x="144137" y="71928"/>
                    <a:pt x="150398" y="59222"/>
                    <a:pt x="160581" y="52930"/>
                  </a:cubicBezTo>
                  <a:cubicBezTo>
                    <a:pt x="164264" y="50622"/>
                    <a:pt x="168344" y="49456"/>
                    <a:pt x="172664" y="49456"/>
                  </a:cubicBezTo>
                  <a:cubicBezTo>
                    <a:pt x="173122" y="49456"/>
                    <a:pt x="173583" y="49469"/>
                    <a:pt x="174046" y="49496"/>
                  </a:cubicBezTo>
                  <a:cubicBezTo>
                    <a:pt x="181409" y="49897"/>
                    <a:pt x="189017" y="53001"/>
                    <a:pt x="196462" y="53001"/>
                  </a:cubicBezTo>
                  <a:cubicBezTo>
                    <a:pt x="199160" y="53001"/>
                    <a:pt x="201837" y="52593"/>
                    <a:pt x="204472" y="51502"/>
                  </a:cubicBezTo>
                  <a:cubicBezTo>
                    <a:pt x="212254" y="48280"/>
                    <a:pt x="217117" y="40012"/>
                    <a:pt x="217634" y="31805"/>
                  </a:cubicBezTo>
                  <a:cubicBezTo>
                    <a:pt x="218181" y="22565"/>
                    <a:pt x="212953" y="13933"/>
                    <a:pt x="205840" y="8370"/>
                  </a:cubicBezTo>
                  <a:cubicBezTo>
                    <a:pt x="197254" y="2247"/>
                    <a:pt x="188391" y="0"/>
                    <a:pt x="1793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0" name="Google Shape;290;p61"/>
            <p:cNvSpPr/>
            <p:nvPr/>
          </p:nvSpPr>
          <p:spPr>
            <a:xfrm flipH="1">
              <a:off x="5742908" y="-1056080"/>
              <a:ext cx="2060478" cy="1338766"/>
            </a:xfrm>
            <a:custGeom>
              <a:avLst/>
              <a:gdLst/>
              <a:ahLst/>
              <a:cxnLst/>
              <a:rect l="l" t="t" r="r" b="b"/>
              <a:pathLst>
                <a:path w="130824" h="85001" extrusionOk="0">
                  <a:moveTo>
                    <a:pt x="31051" y="1"/>
                  </a:moveTo>
                  <a:cubicBezTo>
                    <a:pt x="26383" y="1"/>
                    <a:pt x="21726" y="1457"/>
                    <a:pt x="17752" y="3917"/>
                  </a:cubicBezTo>
                  <a:cubicBezTo>
                    <a:pt x="11946" y="7534"/>
                    <a:pt x="7691" y="13218"/>
                    <a:pt x="4833" y="19389"/>
                  </a:cubicBezTo>
                  <a:cubicBezTo>
                    <a:pt x="1794" y="25985"/>
                    <a:pt x="0" y="33523"/>
                    <a:pt x="1156" y="40818"/>
                  </a:cubicBezTo>
                  <a:cubicBezTo>
                    <a:pt x="1216" y="41243"/>
                    <a:pt x="1307" y="41608"/>
                    <a:pt x="1368" y="42033"/>
                  </a:cubicBezTo>
                  <a:cubicBezTo>
                    <a:pt x="1885" y="46866"/>
                    <a:pt x="3587" y="51608"/>
                    <a:pt x="6931" y="55134"/>
                  </a:cubicBezTo>
                  <a:cubicBezTo>
                    <a:pt x="11794" y="60271"/>
                    <a:pt x="19059" y="61061"/>
                    <a:pt x="25016" y="64344"/>
                  </a:cubicBezTo>
                  <a:cubicBezTo>
                    <a:pt x="31430" y="67839"/>
                    <a:pt x="35563" y="74010"/>
                    <a:pt x="40943" y="78782"/>
                  </a:cubicBezTo>
                  <a:cubicBezTo>
                    <a:pt x="43436" y="80970"/>
                    <a:pt x="46202" y="82946"/>
                    <a:pt x="49393" y="84101"/>
                  </a:cubicBezTo>
                  <a:cubicBezTo>
                    <a:pt x="51164" y="84712"/>
                    <a:pt x="52994" y="85000"/>
                    <a:pt x="54830" y="85000"/>
                  </a:cubicBezTo>
                  <a:cubicBezTo>
                    <a:pt x="56461" y="85000"/>
                    <a:pt x="58096" y="84773"/>
                    <a:pt x="59698" y="84344"/>
                  </a:cubicBezTo>
                  <a:cubicBezTo>
                    <a:pt x="66932" y="82460"/>
                    <a:pt x="72555" y="77323"/>
                    <a:pt x="78817" y="73554"/>
                  </a:cubicBezTo>
                  <a:cubicBezTo>
                    <a:pt x="82008" y="71639"/>
                    <a:pt x="85382" y="70119"/>
                    <a:pt x="89060" y="69511"/>
                  </a:cubicBezTo>
                  <a:cubicBezTo>
                    <a:pt x="91440" y="69114"/>
                    <a:pt x="93831" y="69049"/>
                    <a:pt x="96227" y="69049"/>
                  </a:cubicBezTo>
                  <a:cubicBezTo>
                    <a:pt x="97396" y="69049"/>
                    <a:pt x="98567" y="69065"/>
                    <a:pt x="99738" y="69065"/>
                  </a:cubicBezTo>
                  <a:cubicBezTo>
                    <a:pt x="100211" y="69065"/>
                    <a:pt x="100684" y="69062"/>
                    <a:pt x="101157" y="69055"/>
                  </a:cubicBezTo>
                  <a:cubicBezTo>
                    <a:pt x="104653" y="68964"/>
                    <a:pt x="108088" y="68538"/>
                    <a:pt x="111401" y="67383"/>
                  </a:cubicBezTo>
                  <a:cubicBezTo>
                    <a:pt x="114349" y="66319"/>
                    <a:pt x="117024" y="64800"/>
                    <a:pt x="119456" y="62885"/>
                  </a:cubicBezTo>
                  <a:cubicBezTo>
                    <a:pt x="124592" y="58873"/>
                    <a:pt x="128210" y="53128"/>
                    <a:pt x="129486" y="46684"/>
                  </a:cubicBezTo>
                  <a:cubicBezTo>
                    <a:pt x="130824" y="40027"/>
                    <a:pt x="129790" y="32824"/>
                    <a:pt x="126325" y="26988"/>
                  </a:cubicBezTo>
                  <a:cubicBezTo>
                    <a:pt x="123255" y="21547"/>
                    <a:pt x="118240" y="17261"/>
                    <a:pt x="112525" y="14829"/>
                  </a:cubicBezTo>
                  <a:cubicBezTo>
                    <a:pt x="109547" y="13583"/>
                    <a:pt x="106385" y="12854"/>
                    <a:pt x="103194" y="12671"/>
                  </a:cubicBezTo>
                  <a:cubicBezTo>
                    <a:pt x="102479" y="12622"/>
                    <a:pt x="101765" y="12599"/>
                    <a:pt x="101051" y="12599"/>
                  </a:cubicBezTo>
                  <a:cubicBezTo>
                    <a:pt x="98272" y="12599"/>
                    <a:pt x="95501" y="12948"/>
                    <a:pt x="92768" y="13431"/>
                  </a:cubicBezTo>
                  <a:cubicBezTo>
                    <a:pt x="85686" y="14647"/>
                    <a:pt x="78725" y="16866"/>
                    <a:pt x="71522" y="16987"/>
                  </a:cubicBezTo>
                  <a:cubicBezTo>
                    <a:pt x="71420" y="16988"/>
                    <a:pt x="71319" y="16989"/>
                    <a:pt x="71218" y="16989"/>
                  </a:cubicBezTo>
                  <a:cubicBezTo>
                    <a:pt x="67854" y="16989"/>
                    <a:pt x="64497" y="16494"/>
                    <a:pt x="61369" y="15255"/>
                  </a:cubicBezTo>
                  <a:cubicBezTo>
                    <a:pt x="58391" y="14069"/>
                    <a:pt x="55716" y="12367"/>
                    <a:pt x="53132" y="10544"/>
                  </a:cubicBezTo>
                  <a:cubicBezTo>
                    <a:pt x="48117" y="6987"/>
                    <a:pt x="43254" y="2793"/>
                    <a:pt x="37235" y="908"/>
                  </a:cubicBezTo>
                  <a:cubicBezTo>
                    <a:pt x="35212" y="290"/>
                    <a:pt x="33130" y="1"/>
                    <a:pt x="310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" name="Google Shape;291;p61"/>
            <p:cNvSpPr/>
            <p:nvPr/>
          </p:nvSpPr>
          <p:spPr>
            <a:xfrm flipH="1">
              <a:off x="6486638" y="-820530"/>
              <a:ext cx="3436351" cy="1688810"/>
            </a:xfrm>
            <a:custGeom>
              <a:avLst/>
              <a:gdLst/>
              <a:ahLst/>
              <a:cxnLst/>
              <a:rect l="l" t="t" r="r" b="b"/>
              <a:pathLst>
                <a:path w="218181" h="107226" extrusionOk="0">
                  <a:moveTo>
                    <a:pt x="179366" y="0"/>
                  </a:moveTo>
                  <a:cubicBezTo>
                    <a:pt x="154972" y="0"/>
                    <a:pt x="129399" y="16412"/>
                    <a:pt x="104926" y="17033"/>
                  </a:cubicBezTo>
                  <a:cubicBezTo>
                    <a:pt x="104377" y="17050"/>
                    <a:pt x="103828" y="17058"/>
                    <a:pt x="103279" y="17058"/>
                  </a:cubicBezTo>
                  <a:cubicBezTo>
                    <a:pt x="85695" y="17058"/>
                    <a:pt x="68544" y="8857"/>
                    <a:pt x="51123" y="8857"/>
                  </a:cubicBezTo>
                  <a:cubicBezTo>
                    <a:pt x="47018" y="8857"/>
                    <a:pt x="42899" y="9312"/>
                    <a:pt x="38755" y="10437"/>
                  </a:cubicBezTo>
                  <a:cubicBezTo>
                    <a:pt x="21429" y="15118"/>
                    <a:pt x="7052" y="30073"/>
                    <a:pt x="3496" y="47733"/>
                  </a:cubicBezTo>
                  <a:cubicBezTo>
                    <a:pt x="0" y="69982"/>
                    <a:pt x="9818" y="96913"/>
                    <a:pt x="32402" y="104907"/>
                  </a:cubicBezTo>
                  <a:cubicBezTo>
                    <a:pt x="38540" y="106518"/>
                    <a:pt x="43894" y="107226"/>
                    <a:pt x="48610" y="107226"/>
                  </a:cubicBezTo>
                  <a:cubicBezTo>
                    <a:pt x="80098" y="107226"/>
                    <a:pt x="83170" y="75696"/>
                    <a:pt x="101279" y="71228"/>
                  </a:cubicBezTo>
                  <a:cubicBezTo>
                    <a:pt x="102541" y="71001"/>
                    <a:pt x="103795" y="70903"/>
                    <a:pt x="105043" y="70903"/>
                  </a:cubicBezTo>
                  <a:cubicBezTo>
                    <a:pt x="112728" y="70903"/>
                    <a:pt x="120194" y="74614"/>
                    <a:pt x="127914" y="74614"/>
                  </a:cubicBezTo>
                  <a:cubicBezTo>
                    <a:pt x="129150" y="74614"/>
                    <a:pt x="130393" y="74519"/>
                    <a:pt x="131644" y="74298"/>
                  </a:cubicBezTo>
                  <a:cubicBezTo>
                    <a:pt x="144137" y="71928"/>
                    <a:pt x="150398" y="59222"/>
                    <a:pt x="160581" y="52930"/>
                  </a:cubicBezTo>
                  <a:cubicBezTo>
                    <a:pt x="164264" y="50622"/>
                    <a:pt x="168344" y="49456"/>
                    <a:pt x="172664" y="49456"/>
                  </a:cubicBezTo>
                  <a:cubicBezTo>
                    <a:pt x="173122" y="49456"/>
                    <a:pt x="173583" y="49469"/>
                    <a:pt x="174046" y="49496"/>
                  </a:cubicBezTo>
                  <a:cubicBezTo>
                    <a:pt x="181409" y="49897"/>
                    <a:pt x="189017" y="53001"/>
                    <a:pt x="196462" y="53001"/>
                  </a:cubicBezTo>
                  <a:cubicBezTo>
                    <a:pt x="199160" y="53001"/>
                    <a:pt x="201837" y="52593"/>
                    <a:pt x="204472" y="51502"/>
                  </a:cubicBezTo>
                  <a:cubicBezTo>
                    <a:pt x="212254" y="48280"/>
                    <a:pt x="217117" y="40012"/>
                    <a:pt x="217634" y="31805"/>
                  </a:cubicBezTo>
                  <a:cubicBezTo>
                    <a:pt x="218181" y="22565"/>
                    <a:pt x="212953" y="13933"/>
                    <a:pt x="205840" y="8370"/>
                  </a:cubicBezTo>
                  <a:cubicBezTo>
                    <a:pt x="197254" y="2247"/>
                    <a:pt x="188391" y="0"/>
                    <a:pt x="179366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2" name="Google Shape;292;p61"/>
            <p:cNvSpPr/>
            <p:nvPr/>
          </p:nvSpPr>
          <p:spPr>
            <a:xfrm flipH="1">
              <a:off x="1318375" y="4656767"/>
              <a:ext cx="1237052" cy="945425"/>
            </a:xfrm>
            <a:custGeom>
              <a:avLst/>
              <a:gdLst/>
              <a:ahLst/>
              <a:cxnLst/>
              <a:rect l="l" t="t" r="r" b="b"/>
              <a:pathLst>
                <a:path w="78543" h="60027" extrusionOk="0">
                  <a:moveTo>
                    <a:pt x="37077" y="1"/>
                  </a:moveTo>
                  <a:cubicBezTo>
                    <a:pt x="34550" y="1"/>
                    <a:pt x="32005" y="329"/>
                    <a:pt x="29484" y="1030"/>
                  </a:cubicBezTo>
                  <a:cubicBezTo>
                    <a:pt x="0" y="9693"/>
                    <a:pt x="1459" y="50727"/>
                    <a:pt x="31004" y="58022"/>
                  </a:cubicBezTo>
                  <a:cubicBezTo>
                    <a:pt x="36077" y="59164"/>
                    <a:pt x="42150" y="60026"/>
                    <a:pt x="48224" y="60026"/>
                  </a:cubicBezTo>
                  <a:cubicBezTo>
                    <a:pt x="61074" y="60026"/>
                    <a:pt x="73931" y="56166"/>
                    <a:pt x="77357" y="42916"/>
                  </a:cubicBezTo>
                  <a:cubicBezTo>
                    <a:pt x="77469" y="43057"/>
                    <a:pt x="77548" y="43115"/>
                    <a:pt x="77601" y="43115"/>
                  </a:cubicBezTo>
                  <a:cubicBezTo>
                    <a:pt x="77824" y="43115"/>
                    <a:pt x="77607" y="42109"/>
                    <a:pt x="77509" y="41913"/>
                  </a:cubicBezTo>
                  <a:cubicBezTo>
                    <a:pt x="78543" y="32551"/>
                    <a:pt x="73102" y="23858"/>
                    <a:pt x="67266" y="17049"/>
                  </a:cubicBezTo>
                  <a:cubicBezTo>
                    <a:pt x="60520" y="7294"/>
                    <a:pt x="48995" y="1"/>
                    <a:pt x="370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3" name="Google Shape;293;p61"/>
            <p:cNvSpPr/>
            <p:nvPr/>
          </p:nvSpPr>
          <p:spPr>
            <a:xfrm flipH="1">
              <a:off x="-938162" y="3578781"/>
              <a:ext cx="2677169" cy="2130345"/>
            </a:xfrm>
            <a:custGeom>
              <a:avLst/>
              <a:gdLst/>
              <a:ahLst/>
              <a:cxnLst/>
              <a:rect l="l" t="t" r="r" b="b"/>
              <a:pathLst>
                <a:path w="169979" h="135260" extrusionOk="0">
                  <a:moveTo>
                    <a:pt x="126842" y="1"/>
                  </a:moveTo>
                  <a:cubicBezTo>
                    <a:pt x="117650" y="1"/>
                    <a:pt x="108598" y="3521"/>
                    <a:pt x="102530" y="11057"/>
                  </a:cubicBezTo>
                  <a:cubicBezTo>
                    <a:pt x="91314" y="25374"/>
                    <a:pt x="91740" y="46620"/>
                    <a:pt x="77484" y="58991"/>
                  </a:cubicBezTo>
                  <a:cubicBezTo>
                    <a:pt x="70636" y="64754"/>
                    <a:pt x="62750" y="66079"/>
                    <a:pt x="54523" y="66079"/>
                  </a:cubicBezTo>
                  <a:cubicBezTo>
                    <a:pt x="47518" y="66079"/>
                    <a:pt x="40265" y="65118"/>
                    <a:pt x="33194" y="65118"/>
                  </a:cubicBezTo>
                  <a:cubicBezTo>
                    <a:pt x="27633" y="65118"/>
                    <a:pt x="22184" y="65713"/>
                    <a:pt x="17057" y="67836"/>
                  </a:cubicBezTo>
                  <a:cubicBezTo>
                    <a:pt x="8395" y="71240"/>
                    <a:pt x="2711" y="79812"/>
                    <a:pt x="1799" y="88900"/>
                  </a:cubicBezTo>
                  <a:cubicBezTo>
                    <a:pt x="1" y="122882"/>
                    <a:pt x="39983" y="135259"/>
                    <a:pt x="68378" y="135259"/>
                  </a:cubicBezTo>
                  <a:cubicBezTo>
                    <a:pt x="69267" y="135259"/>
                    <a:pt x="70145" y="135247"/>
                    <a:pt x="71010" y="135223"/>
                  </a:cubicBezTo>
                  <a:cubicBezTo>
                    <a:pt x="71056" y="135223"/>
                    <a:pt x="71103" y="135223"/>
                    <a:pt x="71149" y="135223"/>
                  </a:cubicBezTo>
                  <a:cubicBezTo>
                    <a:pt x="111679" y="135223"/>
                    <a:pt x="151359" y="108764"/>
                    <a:pt x="163443" y="69478"/>
                  </a:cubicBezTo>
                  <a:cubicBezTo>
                    <a:pt x="169978" y="49599"/>
                    <a:pt x="168063" y="25191"/>
                    <a:pt x="152166" y="10237"/>
                  </a:cubicBezTo>
                  <a:cubicBezTo>
                    <a:pt x="145527" y="3582"/>
                    <a:pt x="136113" y="1"/>
                    <a:pt x="1268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4" name="Google Shape;294;p61"/>
            <p:cNvSpPr/>
            <p:nvPr/>
          </p:nvSpPr>
          <p:spPr>
            <a:xfrm flipH="1">
              <a:off x="6182943" y="87578"/>
              <a:ext cx="452419" cy="452419"/>
            </a:xfrm>
            <a:custGeom>
              <a:avLst/>
              <a:gdLst/>
              <a:ahLst/>
              <a:cxnLst/>
              <a:rect l="l" t="t" r="r" b="b"/>
              <a:pathLst>
                <a:path w="28725" h="28725" extrusionOk="0">
                  <a:moveTo>
                    <a:pt x="14378" y="0"/>
                  </a:moveTo>
                  <a:cubicBezTo>
                    <a:pt x="6445" y="0"/>
                    <a:pt x="1" y="6444"/>
                    <a:pt x="1" y="14377"/>
                  </a:cubicBezTo>
                  <a:cubicBezTo>
                    <a:pt x="1" y="22280"/>
                    <a:pt x="6445" y="28724"/>
                    <a:pt x="14378" y="28724"/>
                  </a:cubicBezTo>
                  <a:cubicBezTo>
                    <a:pt x="22281" y="28724"/>
                    <a:pt x="28725" y="22280"/>
                    <a:pt x="28725" y="14377"/>
                  </a:cubicBezTo>
                  <a:cubicBezTo>
                    <a:pt x="28725" y="6444"/>
                    <a:pt x="22281" y="0"/>
                    <a:pt x="143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5" name="Google Shape;295;p61"/>
            <p:cNvSpPr/>
            <p:nvPr/>
          </p:nvSpPr>
          <p:spPr>
            <a:xfrm flipH="1">
              <a:off x="9" y="3516250"/>
              <a:ext cx="326531" cy="326603"/>
            </a:xfrm>
            <a:custGeom>
              <a:avLst/>
              <a:gdLst/>
              <a:ahLst/>
              <a:cxnLst/>
              <a:rect l="l" t="t" r="r" b="b"/>
              <a:pathLst>
                <a:path w="28725" h="28725" extrusionOk="0">
                  <a:moveTo>
                    <a:pt x="14378" y="0"/>
                  </a:moveTo>
                  <a:cubicBezTo>
                    <a:pt x="6445" y="0"/>
                    <a:pt x="1" y="6444"/>
                    <a:pt x="1" y="14377"/>
                  </a:cubicBezTo>
                  <a:cubicBezTo>
                    <a:pt x="1" y="22280"/>
                    <a:pt x="6445" y="28724"/>
                    <a:pt x="14378" y="28724"/>
                  </a:cubicBezTo>
                  <a:cubicBezTo>
                    <a:pt x="22281" y="28724"/>
                    <a:pt x="28725" y="22280"/>
                    <a:pt x="28725" y="14377"/>
                  </a:cubicBezTo>
                  <a:cubicBezTo>
                    <a:pt x="28725" y="6444"/>
                    <a:pt x="22281" y="0"/>
                    <a:pt x="143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6" name="Google Shape;296;p61"/>
            <p:cNvSpPr/>
            <p:nvPr/>
          </p:nvSpPr>
          <p:spPr>
            <a:xfrm flipH="1">
              <a:off x="-1064062" y="3656719"/>
              <a:ext cx="2677169" cy="2130345"/>
            </a:xfrm>
            <a:custGeom>
              <a:avLst/>
              <a:gdLst/>
              <a:ahLst/>
              <a:cxnLst/>
              <a:rect l="l" t="t" r="r" b="b"/>
              <a:pathLst>
                <a:path w="169979" h="135260" extrusionOk="0">
                  <a:moveTo>
                    <a:pt x="126842" y="1"/>
                  </a:moveTo>
                  <a:cubicBezTo>
                    <a:pt x="117650" y="1"/>
                    <a:pt x="108598" y="3521"/>
                    <a:pt x="102530" y="11057"/>
                  </a:cubicBezTo>
                  <a:cubicBezTo>
                    <a:pt x="91314" y="25374"/>
                    <a:pt x="91740" y="46620"/>
                    <a:pt x="77484" y="58991"/>
                  </a:cubicBezTo>
                  <a:cubicBezTo>
                    <a:pt x="70636" y="64754"/>
                    <a:pt x="62750" y="66079"/>
                    <a:pt x="54523" y="66079"/>
                  </a:cubicBezTo>
                  <a:cubicBezTo>
                    <a:pt x="47518" y="66079"/>
                    <a:pt x="40265" y="65118"/>
                    <a:pt x="33194" y="65118"/>
                  </a:cubicBezTo>
                  <a:cubicBezTo>
                    <a:pt x="27633" y="65118"/>
                    <a:pt x="22184" y="65713"/>
                    <a:pt x="17057" y="67836"/>
                  </a:cubicBezTo>
                  <a:cubicBezTo>
                    <a:pt x="8395" y="71240"/>
                    <a:pt x="2711" y="79812"/>
                    <a:pt x="1799" y="88900"/>
                  </a:cubicBezTo>
                  <a:cubicBezTo>
                    <a:pt x="1" y="122882"/>
                    <a:pt x="39983" y="135259"/>
                    <a:pt x="68378" y="135259"/>
                  </a:cubicBezTo>
                  <a:cubicBezTo>
                    <a:pt x="69267" y="135259"/>
                    <a:pt x="70145" y="135247"/>
                    <a:pt x="71010" y="135223"/>
                  </a:cubicBezTo>
                  <a:cubicBezTo>
                    <a:pt x="71056" y="135223"/>
                    <a:pt x="71103" y="135223"/>
                    <a:pt x="71149" y="135223"/>
                  </a:cubicBezTo>
                  <a:cubicBezTo>
                    <a:pt x="111679" y="135223"/>
                    <a:pt x="151359" y="108764"/>
                    <a:pt x="163443" y="69478"/>
                  </a:cubicBezTo>
                  <a:cubicBezTo>
                    <a:pt x="169978" y="49599"/>
                    <a:pt x="168063" y="25191"/>
                    <a:pt x="152166" y="10237"/>
                  </a:cubicBezTo>
                  <a:cubicBezTo>
                    <a:pt x="145527" y="3582"/>
                    <a:pt x="136113" y="1"/>
                    <a:pt x="126842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7" name="Google Shape;297;p61"/>
            <p:cNvSpPr/>
            <p:nvPr/>
          </p:nvSpPr>
          <p:spPr>
            <a:xfrm flipH="1">
              <a:off x="8422136" y="69225"/>
              <a:ext cx="1311266" cy="1929816"/>
            </a:xfrm>
            <a:custGeom>
              <a:avLst/>
              <a:gdLst/>
              <a:ahLst/>
              <a:cxnLst/>
              <a:rect l="l" t="t" r="r" b="b"/>
              <a:pathLst>
                <a:path w="83255" h="122528" extrusionOk="0">
                  <a:moveTo>
                    <a:pt x="47302" y="1"/>
                  </a:moveTo>
                  <a:cubicBezTo>
                    <a:pt x="41432" y="1"/>
                    <a:pt x="35593" y="1601"/>
                    <a:pt x="30518" y="5048"/>
                  </a:cubicBezTo>
                  <a:cubicBezTo>
                    <a:pt x="12129" y="16720"/>
                    <a:pt x="7113" y="39942"/>
                    <a:pt x="4408" y="60095"/>
                  </a:cubicBezTo>
                  <a:cubicBezTo>
                    <a:pt x="1" y="86296"/>
                    <a:pt x="12342" y="121342"/>
                    <a:pt x="42859" y="122527"/>
                  </a:cubicBezTo>
                  <a:cubicBezTo>
                    <a:pt x="65960" y="122223"/>
                    <a:pt x="75777" y="102405"/>
                    <a:pt x="69121" y="81736"/>
                  </a:cubicBezTo>
                  <a:cubicBezTo>
                    <a:pt x="62434" y="62466"/>
                    <a:pt x="83255" y="48301"/>
                    <a:pt x="83012" y="29730"/>
                  </a:cubicBezTo>
                  <a:cubicBezTo>
                    <a:pt x="82677" y="19881"/>
                    <a:pt x="75382" y="11948"/>
                    <a:pt x="67631" y="6720"/>
                  </a:cubicBezTo>
                  <a:cubicBezTo>
                    <a:pt x="61697" y="2391"/>
                    <a:pt x="54476" y="1"/>
                    <a:pt x="473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8" name="Google Shape;298;p61"/>
            <p:cNvSpPr/>
            <p:nvPr/>
          </p:nvSpPr>
          <p:spPr>
            <a:xfrm rot="900279" flipH="1">
              <a:off x="8181270" y="3543752"/>
              <a:ext cx="1482325" cy="2200401"/>
            </a:xfrm>
            <a:custGeom>
              <a:avLst/>
              <a:gdLst/>
              <a:ahLst/>
              <a:cxnLst/>
              <a:rect l="l" t="t" r="r" b="b"/>
              <a:pathLst>
                <a:path w="94119" h="139880" extrusionOk="0">
                  <a:moveTo>
                    <a:pt x="52819" y="0"/>
                  </a:moveTo>
                  <a:cubicBezTo>
                    <a:pt x="44322" y="0"/>
                    <a:pt x="35590" y="2865"/>
                    <a:pt x="28177" y="9327"/>
                  </a:cubicBezTo>
                  <a:cubicBezTo>
                    <a:pt x="21582" y="15103"/>
                    <a:pt x="16445" y="24525"/>
                    <a:pt x="15685" y="33917"/>
                  </a:cubicBezTo>
                  <a:cubicBezTo>
                    <a:pt x="14621" y="46562"/>
                    <a:pt x="20882" y="58781"/>
                    <a:pt x="19211" y="71456"/>
                  </a:cubicBezTo>
                  <a:cubicBezTo>
                    <a:pt x="17296" y="85894"/>
                    <a:pt x="3709" y="95529"/>
                    <a:pt x="1794" y="109937"/>
                  </a:cubicBezTo>
                  <a:cubicBezTo>
                    <a:pt x="1" y="124071"/>
                    <a:pt x="11399" y="137688"/>
                    <a:pt x="25290" y="139451"/>
                  </a:cubicBezTo>
                  <a:cubicBezTo>
                    <a:pt x="27007" y="139740"/>
                    <a:pt x="28711" y="139879"/>
                    <a:pt x="30393" y="139879"/>
                  </a:cubicBezTo>
                  <a:cubicBezTo>
                    <a:pt x="47267" y="139879"/>
                    <a:pt x="61952" y="125899"/>
                    <a:pt x="65351" y="109481"/>
                  </a:cubicBezTo>
                  <a:cubicBezTo>
                    <a:pt x="67357" y="100970"/>
                    <a:pt x="66476" y="92155"/>
                    <a:pt x="67753" y="83523"/>
                  </a:cubicBezTo>
                  <a:cubicBezTo>
                    <a:pt x="69516" y="67869"/>
                    <a:pt x="83406" y="57504"/>
                    <a:pt x="87723" y="42793"/>
                  </a:cubicBezTo>
                  <a:cubicBezTo>
                    <a:pt x="94119" y="18165"/>
                    <a:pt x="74214" y="0"/>
                    <a:pt x="528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9" name="Google Shape;299;p61"/>
            <p:cNvSpPr/>
            <p:nvPr/>
          </p:nvSpPr>
          <p:spPr>
            <a:xfrm rot="10300079">
              <a:off x="7402064" y="2973018"/>
              <a:ext cx="3351410" cy="2431658"/>
            </a:xfrm>
            <a:custGeom>
              <a:avLst/>
              <a:gdLst/>
              <a:ahLst/>
              <a:cxnLst/>
              <a:rect l="l" t="t" r="r" b="b"/>
              <a:pathLst>
                <a:path w="212771" h="154580" extrusionOk="0">
                  <a:moveTo>
                    <a:pt x="187965" y="1"/>
                  </a:moveTo>
                  <a:cubicBezTo>
                    <a:pt x="182819" y="1"/>
                    <a:pt x="177866" y="1692"/>
                    <a:pt x="173225" y="3773"/>
                  </a:cubicBezTo>
                  <a:cubicBezTo>
                    <a:pt x="167724" y="6235"/>
                    <a:pt x="162465" y="9335"/>
                    <a:pt x="156872" y="11706"/>
                  </a:cubicBezTo>
                  <a:cubicBezTo>
                    <a:pt x="150849" y="14263"/>
                    <a:pt x="144485" y="15541"/>
                    <a:pt x="137917" y="15541"/>
                  </a:cubicBezTo>
                  <a:cubicBezTo>
                    <a:pt x="137690" y="15541"/>
                    <a:pt x="137464" y="15539"/>
                    <a:pt x="137237" y="15536"/>
                  </a:cubicBezTo>
                  <a:cubicBezTo>
                    <a:pt x="123194" y="15384"/>
                    <a:pt x="109820" y="10491"/>
                    <a:pt x="96537" y="6296"/>
                  </a:cubicBezTo>
                  <a:cubicBezTo>
                    <a:pt x="86703" y="3192"/>
                    <a:pt x="76463" y="372"/>
                    <a:pt x="66100" y="372"/>
                  </a:cubicBezTo>
                  <a:cubicBezTo>
                    <a:pt x="63778" y="372"/>
                    <a:pt x="61451" y="513"/>
                    <a:pt x="59120" y="825"/>
                  </a:cubicBezTo>
                  <a:cubicBezTo>
                    <a:pt x="48968" y="2193"/>
                    <a:pt x="38724" y="6752"/>
                    <a:pt x="32676" y="15354"/>
                  </a:cubicBezTo>
                  <a:cubicBezTo>
                    <a:pt x="25533" y="25536"/>
                    <a:pt x="26444" y="38606"/>
                    <a:pt x="25563" y="50461"/>
                  </a:cubicBezTo>
                  <a:cubicBezTo>
                    <a:pt x="25077" y="57178"/>
                    <a:pt x="23709" y="63652"/>
                    <a:pt x="21277" y="69944"/>
                  </a:cubicBezTo>
                  <a:cubicBezTo>
                    <a:pt x="18754" y="76449"/>
                    <a:pt x="15472" y="82558"/>
                    <a:pt x="12189" y="88729"/>
                  </a:cubicBezTo>
                  <a:cubicBezTo>
                    <a:pt x="6171" y="100127"/>
                    <a:pt x="0" y="112194"/>
                    <a:pt x="122" y="125477"/>
                  </a:cubicBezTo>
                  <a:cubicBezTo>
                    <a:pt x="152" y="131343"/>
                    <a:pt x="1429" y="137270"/>
                    <a:pt x="4438" y="142407"/>
                  </a:cubicBezTo>
                  <a:cubicBezTo>
                    <a:pt x="7113" y="146936"/>
                    <a:pt x="11186" y="150553"/>
                    <a:pt x="15958" y="152620"/>
                  </a:cubicBezTo>
                  <a:cubicBezTo>
                    <a:pt x="18752" y="153868"/>
                    <a:pt x="21786" y="154580"/>
                    <a:pt x="24822" y="154580"/>
                  </a:cubicBezTo>
                  <a:cubicBezTo>
                    <a:pt x="26740" y="154580"/>
                    <a:pt x="28658" y="154296"/>
                    <a:pt x="30517" y="153684"/>
                  </a:cubicBezTo>
                  <a:cubicBezTo>
                    <a:pt x="34469" y="152407"/>
                    <a:pt x="37752" y="149824"/>
                    <a:pt x="40396" y="146663"/>
                  </a:cubicBezTo>
                  <a:cubicBezTo>
                    <a:pt x="45989" y="139976"/>
                    <a:pt x="48876" y="131465"/>
                    <a:pt x="53466" y="124140"/>
                  </a:cubicBezTo>
                  <a:cubicBezTo>
                    <a:pt x="55746" y="120492"/>
                    <a:pt x="58512" y="117027"/>
                    <a:pt x="62190" y="114717"/>
                  </a:cubicBezTo>
                  <a:cubicBezTo>
                    <a:pt x="66436" y="112070"/>
                    <a:pt x="71270" y="111321"/>
                    <a:pt x="76127" y="111321"/>
                  </a:cubicBezTo>
                  <a:cubicBezTo>
                    <a:pt x="76902" y="111321"/>
                    <a:pt x="77678" y="111340"/>
                    <a:pt x="78452" y="111373"/>
                  </a:cubicBezTo>
                  <a:cubicBezTo>
                    <a:pt x="82809" y="111531"/>
                    <a:pt x="87167" y="112109"/>
                    <a:pt x="91524" y="112109"/>
                  </a:cubicBezTo>
                  <a:cubicBezTo>
                    <a:pt x="93033" y="112109"/>
                    <a:pt x="94542" y="112040"/>
                    <a:pt x="96051" y="111860"/>
                  </a:cubicBezTo>
                  <a:cubicBezTo>
                    <a:pt x="101370" y="111252"/>
                    <a:pt x="106112" y="109003"/>
                    <a:pt x="109759" y="105112"/>
                  </a:cubicBezTo>
                  <a:cubicBezTo>
                    <a:pt x="117297" y="96996"/>
                    <a:pt x="118939" y="85568"/>
                    <a:pt x="122951" y="75689"/>
                  </a:cubicBezTo>
                  <a:cubicBezTo>
                    <a:pt x="125079" y="70461"/>
                    <a:pt x="128057" y="65294"/>
                    <a:pt x="132677" y="61859"/>
                  </a:cubicBezTo>
                  <a:cubicBezTo>
                    <a:pt x="137601" y="58217"/>
                    <a:pt x="143726" y="57172"/>
                    <a:pt x="149687" y="57172"/>
                  </a:cubicBezTo>
                  <a:cubicBezTo>
                    <a:pt x="149945" y="57172"/>
                    <a:pt x="150202" y="57174"/>
                    <a:pt x="150459" y="57178"/>
                  </a:cubicBezTo>
                  <a:cubicBezTo>
                    <a:pt x="156538" y="57330"/>
                    <a:pt x="166052" y="59275"/>
                    <a:pt x="171614" y="59458"/>
                  </a:cubicBezTo>
                  <a:cubicBezTo>
                    <a:pt x="172712" y="59530"/>
                    <a:pt x="173807" y="59569"/>
                    <a:pt x="174898" y="59569"/>
                  </a:cubicBezTo>
                  <a:cubicBezTo>
                    <a:pt x="179760" y="59569"/>
                    <a:pt x="184538" y="58799"/>
                    <a:pt x="189031" y="56813"/>
                  </a:cubicBezTo>
                  <a:cubicBezTo>
                    <a:pt x="194776" y="54291"/>
                    <a:pt x="199639" y="50248"/>
                    <a:pt x="203074" y="45172"/>
                  </a:cubicBezTo>
                  <a:cubicBezTo>
                    <a:pt x="206265" y="41494"/>
                    <a:pt x="208758" y="37239"/>
                    <a:pt x="210065" y="32558"/>
                  </a:cubicBezTo>
                  <a:cubicBezTo>
                    <a:pt x="212770" y="23044"/>
                    <a:pt x="209761" y="12284"/>
                    <a:pt x="202314" y="5597"/>
                  </a:cubicBezTo>
                  <a:cubicBezTo>
                    <a:pt x="198667" y="2284"/>
                    <a:pt x="194107" y="308"/>
                    <a:pt x="189213" y="34"/>
                  </a:cubicBezTo>
                  <a:cubicBezTo>
                    <a:pt x="188796" y="12"/>
                    <a:pt x="188380" y="1"/>
                    <a:pt x="1879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0" name="Google Shape;300;p61"/>
            <p:cNvSpPr/>
            <p:nvPr/>
          </p:nvSpPr>
          <p:spPr>
            <a:xfrm rot="-5400000" flipH="1">
              <a:off x="-107245" y="-508202"/>
              <a:ext cx="1388823" cy="1607276"/>
            </a:xfrm>
            <a:custGeom>
              <a:avLst/>
              <a:gdLst/>
              <a:ahLst/>
              <a:cxnLst/>
              <a:rect l="l" t="t" r="r" b="b"/>
              <a:pathLst>
                <a:path w="72495" h="83898" extrusionOk="0">
                  <a:moveTo>
                    <a:pt x="49829" y="1"/>
                  </a:moveTo>
                  <a:cubicBezTo>
                    <a:pt x="48172" y="1"/>
                    <a:pt x="46519" y="89"/>
                    <a:pt x="44895" y="246"/>
                  </a:cubicBezTo>
                  <a:cubicBezTo>
                    <a:pt x="40457" y="702"/>
                    <a:pt x="36080" y="1766"/>
                    <a:pt x="31916" y="3377"/>
                  </a:cubicBezTo>
                  <a:cubicBezTo>
                    <a:pt x="27691" y="4958"/>
                    <a:pt x="23709" y="7146"/>
                    <a:pt x="20092" y="9791"/>
                  </a:cubicBezTo>
                  <a:cubicBezTo>
                    <a:pt x="16475" y="12465"/>
                    <a:pt x="13253" y="15566"/>
                    <a:pt x="10518" y="19092"/>
                  </a:cubicBezTo>
                  <a:cubicBezTo>
                    <a:pt x="7691" y="22709"/>
                    <a:pt x="5472" y="26691"/>
                    <a:pt x="3800" y="30916"/>
                  </a:cubicBezTo>
                  <a:cubicBezTo>
                    <a:pt x="2128" y="35141"/>
                    <a:pt x="973" y="39609"/>
                    <a:pt x="487" y="44138"/>
                  </a:cubicBezTo>
                  <a:cubicBezTo>
                    <a:pt x="1" y="48667"/>
                    <a:pt x="62" y="53226"/>
                    <a:pt x="821" y="57694"/>
                  </a:cubicBezTo>
                  <a:cubicBezTo>
                    <a:pt x="1551" y="62101"/>
                    <a:pt x="2919" y="66448"/>
                    <a:pt x="5016" y="70399"/>
                  </a:cubicBezTo>
                  <a:cubicBezTo>
                    <a:pt x="7022" y="74229"/>
                    <a:pt x="9819" y="77694"/>
                    <a:pt x="13405" y="80187"/>
                  </a:cubicBezTo>
                  <a:cubicBezTo>
                    <a:pt x="16749" y="82527"/>
                    <a:pt x="20731" y="83804"/>
                    <a:pt x="24834" y="83895"/>
                  </a:cubicBezTo>
                  <a:cubicBezTo>
                    <a:pt x="24937" y="83897"/>
                    <a:pt x="25040" y="83897"/>
                    <a:pt x="25143" y="83897"/>
                  </a:cubicBezTo>
                  <a:cubicBezTo>
                    <a:pt x="28964" y="83897"/>
                    <a:pt x="32817" y="82797"/>
                    <a:pt x="35807" y="80400"/>
                  </a:cubicBezTo>
                  <a:cubicBezTo>
                    <a:pt x="39424" y="77451"/>
                    <a:pt x="41248" y="72983"/>
                    <a:pt x="42251" y="68576"/>
                  </a:cubicBezTo>
                  <a:cubicBezTo>
                    <a:pt x="43406" y="63378"/>
                    <a:pt x="43649" y="57968"/>
                    <a:pt x="45382" y="52892"/>
                  </a:cubicBezTo>
                  <a:cubicBezTo>
                    <a:pt x="46871" y="48545"/>
                    <a:pt x="49303" y="44563"/>
                    <a:pt x="52160" y="40976"/>
                  </a:cubicBezTo>
                  <a:cubicBezTo>
                    <a:pt x="52494" y="40521"/>
                    <a:pt x="52889" y="40065"/>
                    <a:pt x="53254" y="39609"/>
                  </a:cubicBezTo>
                  <a:cubicBezTo>
                    <a:pt x="56081" y="37238"/>
                    <a:pt x="59029" y="35110"/>
                    <a:pt x="61856" y="32709"/>
                  </a:cubicBezTo>
                  <a:cubicBezTo>
                    <a:pt x="65503" y="29578"/>
                    <a:pt x="68786" y="26052"/>
                    <a:pt x="70580" y="21584"/>
                  </a:cubicBezTo>
                  <a:cubicBezTo>
                    <a:pt x="72251" y="17420"/>
                    <a:pt x="72494" y="12678"/>
                    <a:pt x="70154" y="8727"/>
                  </a:cubicBezTo>
                  <a:cubicBezTo>
                    <a:pt x="67814" y="4715"/>
                    <a:pt x="63558" y="2222"/>
                    <a:pt x="59151" y="1098"/>
                  </a:cubicBezTo>
                  <a:cubicBezTo>
                    <a:pt x="56143" y="321"/>
                    <a:pt x="52979" y="1"/>
                    <a:pt x="4982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1" name="Google Shape;301;p61"/>
            <p:cNvSpPr/>
            <p:nvPr/>
          </p:nvSpPr>
          <p:spPr>
            <a:xfrm flipH="1">
              <a:off x="349878" y="412169"/>
              <a:ext cx="384706" cy="357434"/>
            </a:xfrm>
            <a:custGeom>
              <a:avLst/>
              <a:gdLst/>
              <a:ahLst/>
              <a:cxnLst/>
              <a:rect l="l" t="t" r="r" b="b"/>
              <a:pathLst>
                <a:path w="27479" h="25531" extrusionOk="0">
                  <a:moveTo>
                    <a:pt x="13718" y="1"/>
                  </a:moveTo>
                  <a:cubicBezTo>
                    <a:pt x="7570" y="1"/>
                    <a:pt x="2168" y="4445"/>
                    <a:pt x="1155" y="10714"/>
                  </a:cubicBezTo>
                  <a:cubicBezTo>
                    <a:pt x="0" y="17675"/>
                    <a:pt x="4742" y="24240"/>
                    <a:pt x="11703" y="25365"/>
                  </a:cubicBezTo>
                  <a:cubicBezTo>
                    <a:pt x="12395" y="25477"/>
                    <a:pt x="13083" y="25531"/>
                    <a:pt x="13762" y="25531"/>
                  </a:cubicBezTo>
                  <a:cubicBezTo>
                    <a:pt x="19915" y="25531"/>
                    <a:pt x="25341" y="21086"/>
                    <a:pt x="26354" y="14817"/>
                  </a:cubicBezTo>
                  <a:cubicBezTo>
                    <a:pt x="27478" y="7857"/>
                    <a:pt x="22736" y="1291"/>
                    <a:pt x="15776" y="167"/>
                  </a:cubicBezTo>
                  <a:cubicBezTo>
                    <a:pt x="15084" y="55"/>
                    <a:pt x="14396" y="1"/>
                    <a:pt x="13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02" name="Google Shape;302;p61"/>
          <p:cNvSpPr txBox="1">
            <a:spLocks noGrp="1"/>
          </p:cNvSpPr>
          <p:nvPr>
            <p:ph type="title"/>
          </p:nvPr>
        </p:nvSpPr>
        <p:spPr>
          <a:xfrm>
            <a:off x="2028300" y="720000"/>
            <a:ext cx="5087400" cy="9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03" name="Google Shape;303;p61"/>
          <p:cNvSpPr txBox="1">
            <a:spLocks noGrp="1"/>
          </p:cNvSpPr>
          <p:nvPr>
            <p:ph type="body" idx="1"/>
          </p:nvPr>
        </p:nvSpPr>
        <p:spPr>
          <a:xfrm>
            <a:off x="2028425" y="1622400"/>
            <a:ext cx="5087400" cy="4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400"/>
            </a:lvl1pPr>
            <a:lvl2pPr marL="914400" lvl="1" indent="-31750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CUSTOM_6_1_1"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62"/>
          <p:cNvSpPr txBox="1">
            <a:spLocks noGrp="1"/>
          </p:cNvSpPr>
          <p:nvPr>
            <p:ph type="title"/>
          </p:nvPr>
        </p:nvSpPr>
        <p:spPr>
          <a:xfrm>
            <a:off x="720000" y="4738800"/>
            <a:ext cx="2246400" cy="4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6" name="Google Shape;306;p62"/>
          <p:cNvSpPr txBox="1">
            <a:spLocks noGrp="1"/>
          </p:cNvSpPr>
          <p:nvPr>
            <p:ph type="subTitle" idx="1"/>
          </p:nvPr>
        </p:nvSpPr>
        <p:spPr>
          <a:xfrm>
            <a:off x="720000" y="5190000"/>
            <a:ext cx="2246400" cy="6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07" name="Google Shape;307;p62"/>
          <p:cNvSpPr txBox="1">
            <a:spLocks noGrp="1"/>
          </p:cNvSpPr>
          <p:nvPr>
            <p:ph type="title" idx="2"/>
          </p:nvPr>
        </p:nvSpPr>
        <p:spPr>
          <a:xfrm>
            <a:off x="3448800" y="4738800"/>
            <a:ext cx="2246400" cy="4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8" name="Google Shape;308;p62"/>
          <p:cNvSpPr txBox="1">
            <a:spLocks noGrp="1"/>
          </p:cNvSpPr>
          <p:nvPr>
            <p:ph type="subTitle" idx="3"/>
          </p:nvPr>
        </p:nvSpPr>
        <p:spPr>
          <a:xfrm>
            <a:off x="3448800" y="5190000"/>
            <a:ext cx="2246400" cy="6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09" name="Google Shape;309;p62"/>
          <p:cNvSpPr txBox="1">
            <a:spLocks noGrp="1"/>
          </p:cNvSpPr>
          <p:nvPr>
            <p:ph type="title" idx="4"/>
          </p:nvPr>
        </p:nvSpPr>
        <p:spPr>
          <a:xfrm>
            <a:off x="6177595" y="4738800"/>
            <a:ext cx="2246400" cy="4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10" name="Google Shape;310;p62"/>
          <p:cNvSpPr txBox="1">
            <a:spLocks noGrp="1"/>
          </p:cNvSpPr>
          <p:nvPr>
            <p:ph type="subTitle" idx="5"/>
          </p:nvPr>
        </p:nvSpPr>
        <p:spPr>
          <a:xfrm>
            <a:off x="6177595" y="5190000"/>
            <a:ext cx="2246400" cy="6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11" name="Google Shape;311;p62"/>
          <p:cNvSpPr txBox="1">
            <a:spLocks noGrp="1"/>
          </p:cNvSpPr>
          <p:nvPr>
            <p:ph type="title" idx="6"/>
          </p:nvPr>
        </p:nvSpPr>
        <p:spPr>
          <a:xfrm>
            <a:off x="720000" y="720000"/>
            <a:ext cx="7704000" cy="9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62"/>
          <p:cNvSpPr txBox="1">
            <a:spLocks noGrp="1"/>
          </p:cNvSpPr>
          <p:nvPr>
            <p:ph type="title" idx="7"/>
          </p:nvPr>
        </p:nvSpPr>
        <p:spPr>
          <a:xfrm>
            <a:off x="1281600" y="2889767"/>
            <a:ext cx="1123200" cy="6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 b="1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13" name="Google Shape;313;p62"/>
          <p:cNvSpPr txBox="1">
            <a:spLocks noGrp="1"/>
          </p:cNvSpPr>
          <p:nvPr>
            <p:ph type="title" idx="8"/>
          </p:nvPr>
        </p:nvSpPr>
        <p:spPr>
          <a:xfrm>
            <a:off x="4010402" y="2889767"/>
            <a:ext cx="1123200" cy="6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 b="1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14" name="Google Shape;314;p62"/>
          <p:cNvSpPr txBox="1">
            <a:spLocks noGrp="1"/>
          </p:cNvSpPr>
          <p:nvPr>
            <p:ph type="title" idx="9"/>
          </p:nvPr>
        </p:nvSpPr>
        <p:spPr>
          <a:xfrm>
            <a:off x="6739199" y="2889865"/>
            <a:ext cx="1123200" cy="6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 b="1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grpSp>
        <p:nvGrpSpPr>
          <p:cNvPr id="315" name="Google Shape;315;p62"/>
          <p:cNvGrpSpPr/>
          <p:nvPr/>
        </p:nvGrpSpPr>
        <p:grpSpPr>
          <a:xfrm>
            <a:off x="-1433837" y="-746848"/>
            <a:ext cx="11219171" cy="8351759"/>
            <a:chOff x="-1433837" y="-560150"/>
            <a:chExt cx="11219171" cy="6263976"/>
          </a:xfrm>
        </p:grpSpPr>
        <p:sp>
          <p:nvSpPr>
            <p:cNvPr id="316" name="Google Shape;316;p62"/>
            <p:cNvSpPr/>
            <p:nvPr/>
          </p:nvSpPr>
          <p:spPr>
            <a:xfrm>
              <a:off x="8427588" y="3756779"/>
              <a:ext cx="1336640" cy="1336688"/>
            </a:xfrm>
            <a:custGeom>
              <a:avLst/>
              <a:gdLst/>
              <a:ahLst/>
              <a:cxnLst/>
              <a:rect l="l" t="t" r="r" b="b"/>
              <a:pathLst>
                <a:path w="84866" h="84896" extrusionOk="0">
                  <a:moveTo>
                    <a:pt x="42433" y="1"/>
                  </a:moveTo>
                  <a:cubicBezTo>
                    <a:pt x="18998" y="1"/>
                    <a:pt x="0" y="18998"/>
                    <a:pt x="0" y="42433"/>
                  </a:cubicBezTo>
                  <a:cubicBezTo>
                    <a:pt x="0" y="65868"/>
                    <a:pt x="18998" y="84895"/>
                    <a:pt x="42433" y="84895"/>
                  </a:cubicBezTo>
                  <a:cubicBezTo>
                    <a:pt x="65868" y="84895"/>
                    <a:pt x="84865" y="65868"/>
                    <a:pt x="84865" y="42433"/>
                  </a:cubicBezTo>
                  <a:cubicBezTo>
                    <a:pt x="84865" y="18998"/>
                    <a:pt x="65868" y="1"/>
                    <a:pt x="4243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" name="Google Shape;317;p62"/>
            <p:cNvSpPr/>
            <p:nvPr/>
          </p:nvSpPr>
          <p:spPr>
            <a:xfrm>
              <a:off x="1057884" y="4696973"/>
              <a:ext cx="2815927" cy="968685"/>
            </a:xfrm>
            <a:custGeom>
              <a:avLst/>
              <a:gdLst/>
              <a:ahLst/>
              <a:cxnLst/>
              <a:rect l="l" t="t" r="r" b="b"/>
              <a:pathLst>
                <a:path w="178789" h="61582" extrusionOk="0">
                  <a:moveTo>
                    <a:pt x="142343" y="1"/>
                  </a:moveTo>
                  <a:cubicBezTo>
                    <a:pt x="138923" y="1"/>
                    <a:pt x="135505" y="395"/>
                    <a:pt x="132161" y="1183"/>
                  </a:cubicBezTo>
                  <a:cubicBezTo>
                    <a:pt x="127815" y="2186"/>
                    <a:pt x="123620" y="3828"/>
                    <a:pt x="119547" y="5682"/>
                  </a:cubicBezTo>
                  <a:cubicBezTo>
                    <a:pt x="111006" y="9572"/>
                    <a:pt x="102617" y="14344"/>
                    <a:pt x="93194" y="15773"/>
                  </a:cubicBezTo>
                  <a:cubicBezTo>
                    <a:pt x="90838" y="16120"/>
                    <a:pt x="88493" y="16273"/>
                    <a:pt x="86159" y="16273"/>
                  </a:cubicBezTo>
                  <a:cubicBezTo>
                    <a:pt x="80938" y="16273"/>
                    <a:pt x="75776" y="15507"/>
                    <a:pt x="70671" y="14436"/>
                  </a:cubicBezTo>
                  <a:cubicBezTo>
                    <a:pt x="63133" y="12490"/>
                    <a:pt x="55686" y="10363"/>
                    <a:pt x="48117" y="9177"/>
                  </a:cubicBezTo>
                  <a:cubicBezTo>
                    <a:pt x="43677" y="8363"/>
                    <a:pt x="39217" y="7769"/>
                    <a:pt x="34705" y="7769"/>
                  </a:cubicBezTo>
                  <a:cubicBezTo>
                    <a:pt x="33657" y="7769"/>
                    <a:pt x="32606" y="7801"/>
                    <a:pt x="31551" y="7870"/>
                  </a:cubicBezTo>
                  <a:cubicBezTo>
                    <a:pt x="23466" y="8356"/>
                    <a:pt x="15138" y="10940"/>
                    <a:pt x="9180" y="16594"/>
                  </a:cubicBezTo>
                  <a:cubicBezTo>
                    <a:pt x="5806" y="19816"/>
                    <a:pt x="3435" y="24132"/>
                    <a:pt x="2493" y="28691"/>
                  </a:cubicBezTo>
                  <a:cubicBezTo>
                    <a:pt x="1" y="35743"/>
                    <a:pt x="548" y="43767"/>
                    <a:pt x="5350" y="49725"/>
                  </a:cubicBezTo>
                  <a:cubicBezTo>
                    <a:pt x="10639" y="56290"/>
                    <a:pt x="19302" y="59147"/>
                    <a:pt x="27509" y="59239"/>
                  </a:cubicBezTo>
                  <a:cubicBezTo>
                    <a:pt x="27593" y="59239"/>
                    <a:pt x="27678" y="59239"/>
                    <a:pt x="27762" y="59239"/>
                  </a:cubicBezTo>
                  <a:cubicBezTo>
                    <a:pt x="38096" y="59239"/>
                    <a:pt x="47985" y="55569"/>
                    <a:pt x="57844" y="52856"/>
                  </a:cubicBezTo>
                  <a:cubicBezTo>
                    <a:pt x="63011" y="51427"/>
                    <a:pt x="68239" y="50272"/>
                    <a:pt x="73589" y="49998"/>
                  </a:cubicBezTo>
                  <a:cubicBezTo>
                    <a:pt x="74655" y="49937"/>
                    <a:pt x="75723" y="49908"/>
                    <a:pt x="76791" y="49908"/>
                  </a:cubicBezTo>
                  <a:cubicBezTo>
                    <a:pt x="81018" y="49908"/>
                    <a:pt x="85245" y="50365"/>
                    <a:pt x="89395" y="51093"/>
                  </a:cubicBezTo>
                  <a:cubicBezTo>
                    <a:pt x="99851" y="52916"/>
                    <a:pt x="109912" y="56351"/>
                    <a:pt x="120246" y="58783"/>
                  </a:cubicBezTo>
                  <a:cubicBezTo>
                    <a:pt x="126894" y="60355"/>
                    <a:pt x="133830" y="61581"/>
                    <a:pt x="140717" y="61581"/>
                  </a:cubicBezTo>
                  <a:cubicBezTo>
                    <a:pt x="143813" y="61581"/>
                    <a:pt x="146898" y="61333"/>
                    <a:pt x="149943" y="60758"/>
                  </a:cubicBezTo>
                  <a:cubicBezTo>
                    <a:pt x="157542" y="59299"/>
                    <a:pt x="164989" y="55865"/>
                    <a:pt x="170460" y="50302"/>
                  </a:cubicBezTo>
                  <a:cubicBezTo>
                    <a:pt x="175901" y="44770"/>
                    <a:pt x="178788" y="37323"/>
                    <a:pt x="178059" y="29573"/>
                  </a:cubicBezTo>
                  <a:cubicBezTo>
                    <a:pt x="177420" y="21852"/>
                    <a:pt x="173651" y="14436"/>
                    <a:pt x="167967" y="9208"/>
                  </a:cubicBezTo>
                  <a:cubicBezTo>
                    <a:pt x="161797" y="3493"/>
                    <a:pt x="153438" y="575"/>
                    <a:pt x="145140" y="89"/>
                  </a:cubicBezTo>
                  <a:cubicBezTo>
                    <a:pt x="144209" y="30"/>
                    <a:pt x="143276" y="1"/>
                    <a:pt x="1423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" name="Google Shape;318;p62"/>
            <p:cNvSpPr/>
            <p:nvPr/>
          </p:nvSpPr>
          <p:spPr>
            <a:xfrm>
              <a:off x="-800837" y="2832764"/>
              <a:ext cx="2499950" cy="2690239"/>
            </a:xfrm>
            <a:custGeom>
              <a:avLst/>
              <a:gdLst/>
              <a:ahLst/>
              <a:cxnLst/>
              <a:rect l="l" t="t" r="r" b="b"/>
              <a:pathLst>
                <a:path w="158727" h="171026" extrusionOk="0">
                  <a:moveTo>
                    <a:pt x="27145" y="1"/>
                  </a:moveTo>
                  <a:cubicBezTo>
                    <a:pt x="18335" y="1"/>
                    <a:pt x="8427" y="6134"/>
                    <a:pt x="7538" y="16144"/>
                  </a:cubicBezTo>
                  <a:cubicBezTo>
                    <a:pt x="5350" y="33865"/>
                    <a:pt x="18602" y="48880"/>
                    <a:pt x="18967" y="66327"/>
                  </a:cubicBezTo>
                  <a:cubicBezTo>
                    <a:pt x="19423" y="89124"/>
                    <a:pt x="0" y="107939"/>
                    <a:pt x="3131" y="131039"/>
                  </a:cubicBezTo>
                  <a:cubicBezTo>
                    <a:pt x="6106" y="150959"/>
                    <a:pt x="20231" y="153930"/>
                    <a:pt x="35651" y="153930"/>
                  </a:cubicBezTo>
                  <a:cubicBezTo>
                    <a:pt x="41501" y="153930"/>
                    <a:pt x="47538" y="153502"/>
                    <a:pt x="53223" y="153410"/>
                  </a:cubicBezTo>
                  <a:cubicBezTo>
                    <a:pt x="74814" y="154596"/>
                    <a:pt x="98590" y="171026"/>
                    <a:pt x="120391" y="171026"/>
                  </a:cubicBezTo>
                  <a:cubicBezTo>
                    <a:pt x="129343" y="171026"/>
                    <a:pt x="137962" y="168256"/>
                    <a:pt x="145961" y="160523"/>
                  </a:cubicBezTo>
                  <a:cubicBezTo>
                    <a:pt x="158727" y="145113"/>
                    <a:pt x="150398" y="124687"/>
                    <a:pt x="129851" y="124504"/>
                  </a:cubicBezTo>
                  <a:cubicBezTo>
                    <a:pt x="116629" y="124322"/>
                    <a:pt x="97358" y="123836"/>
                    <a:pt x="95777" y="106784"/>
                  </a:cubicBezTo>
                  <a:cubicBezTo>
                    <a:pt x="94501" y="76297"/>
                    <a:pt x="77570" y="82680"/>
                    <a:pt x="57266" y="71069"/>
                  </a:cubicBezTo>
                  <a:cubicBezTo>
                    <a:pt x="35077" y="54807"/>
                    <a:pt x="57722" y="21038"/>
                    <a:pt x="36597" y="3135"/>
                  </a:cubicBezTo>
                  <a:cubicBezTo>
                    <a:pt x="34065" y="996"/>
                    <a:pt x="30694" y="1"/>
                    <a:pt x="271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" name="Google Shape;319;p62"/>
            <p:cNvSpPr/>
            <p:nvPr/>
          </p:nvSpPr>
          <p:spPr>
            <a:xfrm>
              <a:off x="7842387" y="-334089"/>
              <a:ext cx="1726326" cy="1606599"/>
            </a:xfrm>
            <a:custGeom>
              <a:avLst/>
              <a:gdLst/>
              <a:ahLst/>
              <a:cxnLst/>
              <a:rect l="l" t="t" r="r" b="b"/>
              <a:pathLst>
                <a:path w="109608" h="102136" extrusionOk="0">
                  <a:moveTo>
                    <a:pt x="37215" y="1"/>
                  </a:moveTo>
                  <a:cubicBezTo>
                    <a:pt x="33721" y="1"/>
                    <a:pt x="30226" y="196"/>
                    <a:pt x="26779" y="681"/>
                  </a:cubicBezTo>
                  <a:cubicBezTo>
                    <a:pt x="20700" y="1532"/>
                    <a:pt x="14743" y="3508"/>
                    <a:pt x="9819" y="7308"/>
                  </a:cubicBezTo>
                  <a:cubicBezTo>
                    <a:pt x="5624" y="10529"/>
                    <a:pt x="2189" y="15180"/>
                    <a:pt x="1247" y="20499"/>
                  </a:cubicBezTo>
                  <a:cubicBezTo>
                    <a:pt x="1156" y="20955"/>
                    <a:pt x="1095" y="21411"/>
                    <a:pt x="1065" y="21867"/>
                  </a:cubicBezTo>
                  <a:cubicBezTo>
                    <a:pt x="1004" y="21928"/>
                    <a:pt x="974" y="22049"/>
                    <a:pt x="974" y="22110"/>
                  </a:cubicBezTo>
                  <a:cubicBezTo>
                    <a:pt x="1" y="27581"/>
                    <a:pt x="1855" y="33478"/>
                    <a:pt x="5776" y="37430"/>
                  </a:cubicBezTo>
                  <a:cubicBezTo>
                    <a:pt x="10031" y="41715"/>
                    <a:pt x="16141" y="43205"/>
                    <a:pt x="21582" y="45424"/>
                  </a:cubicBezTo>
                  <a:cubicBezTo>
                    <a:pt x="26992" y="47582"/>
                    <a:pt x="31947" y="50895"/>
                    <a:pt x="36050" y="55029"/>
                  </a:cubicBezTo>
                  <a:cubicBezTo>
                    <a:pt x="40306" y="59284"/>
                    <a:pt x="43528" y="64360"/>
                    <a:pt x="45686" y="69983"/>
                  </a:cubicBezTo>
                  <a:cubicBezTo>
                    <a:pt x="48056" y="76123"/>
                    <a:pt x="49394" y="82658"/>
                    <a:pt x="52312" y="88585"/>
                  </a:cubicBezTo>
                  <a:cubicBezTo>
                    <a:pt x="54804" y="93692"/>
                    <a:pt x="58543" y="98403"/>
                    <a:pt x="63923" y="100622"/>
                  </a:cubicBezTo>
                  <a:cubicBezTo>
                    <a:pt x="66433" y="101666"/>
                    <a:pt x="69099" y="102135"/>
                    <a:pt x="71774" y="102135"/>
                  </a:cubicBezTo>
                  <a:cubicBezTo>
                    <a:pt x="75254" y="102135"/>
                    <a:pt x="78752" y="101341"/>
                    <a:pt x="81948" y="99984"/>
                  </a:cubicBezTo>
                  <a:cubicBezTo>
                    <a:pt x="87480" y="97613"/>
                    <a:pt x="92343" y="93692"/>
                    <a:pt x="96386" y="89254"/>
                  </a:cubicBezTo>
                  <a:cubicBezTo>
                    <a:pt x="100307" y="84938"/>
                    <a:pt x="103437" y="79923"/>
                    <a:pt x="105656" y="74512"/>
                  </a:cubicBezTo>
                  <a:cubicBezTo>
                    <a:pt x="107906" y="69041"/>
                    <a:pt x="109182" y="63205"/>
                    <a:pt x="109365" y="57278"/>
                  </a:cubicBezTo>
                  <a:cubicBezTo>
                    <a:pt x="109608" y="51077"/>
                    <a:pt x="108605" y="44876"/>
                    <a:pt x="106599" y="39071"/>
                  </a:cubicBezTo>
                  <a:cubicBezTo>
                    <a:pt x="104623" y="33326"/>
                    <a:pt x="101614" y="27977"/>
                    <a:pt x="97723" y="23296"/>
                  </a:cubicBezTo>
                  <a:cubicBezTo>
                    <a:pt x="93863" y="18706"/>
                    <a:pt x="89243" y="14815"/>
                    <a:pt x="84197" y="11685"/>
                  </a:cubicBezTo>
                  <a:cubicBezTo>
                    <a:pt x="78939" y="8402"/>
                    <a:pt x="73255" y="5909"/>
                    <a:pt x="67327" y="4116"/>
                  </a:cubicBezTo>
                  <a:cubicBezTo>
                    <a:pt x="60701" y="2110"/>
                    <a:pt x="53892" y="955"/>
                    <a:pt x="47023" y="438"/>
                  </a:cubicBezTo>
                  <a:cubicBezTo>
                    <a:pt x="43783" y="173"/>
                    <a:pt x="40499" y="1"/>
                    <a:pt x="37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" name="Google Shape;320;p62"/>
            <p:cNvSpPr/>
            <p:nvPr/>
          </p:nvSpPr>
          <p:spPr>
            <a:xfrm>
              <a:off x="7904992" y="-89057"/>
              <a:ext cx="630992" cy="630175"/>
            </a:xfrm>
            <a:custGeom>
              <a:avLst/>
              <a:gdLst/>
              <a:ahLst/>
              <a:cxnLst/>
              <a:rect l="l" t="t" r="r" b="b"/>
              <a:pathLst>
                <a:path w="40063" h="40062" extrusionOk="0">
                  <a:moveTo>
                    <a:pt x="20032" y="0"/>
                  </a:moveTo>
                  <a:cubicBezTo>
                    <a:pt x="8968" y="0"/>
                    <a:pt x="1" y="8967"/>
                    <a:pt x="1" y="20031"/>
                  </a:cubicBezTo>
                  <a:cubicBezTo>
                    <a:pt x="1" y="31095"/>
                    <a:pt x="8968" y="40061"/>
                    <a:pt x="20032" y="40061"/>
                  </a:cubicBezTo>
                  <a:cubicBezTo>
                    <a:pt x="31096" y="40061"/>
                    <a:pt x="40062" y="31095"/>
                    <a:pt x="40062" y="20031"/>
                  </a:cubicBezTo>
                  <a:cubicBezTo>
                    <a:pt x="40062" y="8967"/>
                    <a:pt x="31096" y="0"/>
                    <a:pt x="200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" name="Google Shape;321;p62"/>
            <p:cNvSpPr/>
            <p:nvPr/>
          </p:nvSpPr>
          <p:spPr>
            <a:xfrm>
              <a:off x="2604671" y="4789150"/>
              <a:ext cx="288330" cy="288855"/>
            </a:xfrm>
            <a:custGeom>
              <a:avLst/>
              <a:gdLst/>
              <a:ahLst/>
              <a:cxnLst/>
              <a:rect l="l" t="t" r="r" b="b"/>
              <a:pathLst>
                <a:path w="16476" h="16506" extrusionOk="0">
                  <a:moveTo>
                    <a:pt x="8238" y="0"/>
                  </a:moveTo>
                  <a:cubicBezTo>
                    <a:pt x="3679" y="0"/>
                    <a:pt x="1" y="3709"/>
                    <a:pt x="1" y="8268"/>
                  </a:cubicBezTo>
                  <a:cubicBezTo>
                    <a:pt x="1" y="12827"/>
                    <a:pt x="3679" y="16505"/>
                    <a:pt x="8238" y="16505"/>
                  </a:cubicBezTo>
                  <a:cubicBezTo>
                    <a:pt x="12797" y="16505"/>
                    <a:pt x="16475" y="12827"/>
                    <a:pt x="16475" y="8268"/>
                  </a:cubicBezTo>
                  <a:cubicBezTo>
                    <a:pt x="16475" y="3709"/>
                    <a:pt x="12797" y="0"/>
                    <a:pt x="82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" name="Google Shape;322;p62"/>
            <p:cNvSpPr/>
            <p:nvPr/>
          </p:nvSpPr>
          <p:spPr>
            <a:xfrm>
              <a:off x="7971887" y="-398289"/>
              <a:ext cx="1726326" cy="1606599"/>
            </a:xfrm>
            <a:custGeom>
              <a:avLst/>
              <a:gdLst/>
              <a:ahLst/>
              <a:cxnLst/>
              <a:rect l="l" t="t" r="r" b="b"/>
              <a:pathLst>
                <a:path w="109608" h="102136" extrusionOk="0">
                  <a:moveTo>
                    <a:pt x="37215" y="1"/>
                  </a:moveTo>
                  <a:cubicBezTo>
                    <a:pt x="33721" y="1"/>
                    <a:pt x="30226" y="196"/>
                    <a:pt x="26779" y="681"/>
                  </a:cubicBezTo>
                  <a:cubicBezTo>
                    <a:pt x="20700" y="1532"/>
                    <a:pt x="14743" y="3508"/>
                    <a:pt x="9819" y="7308"/>
                  </a:cubicBezTo>
                  <a:cubicBezTo>
                    <a:pt x="5624" y="10529"/>
                    <a:pt x="2189" y="15180"/>
                    <a:pt x="1247" y="20499"/>
                  </a:cubicBezTo>
                  <a:cubicBezTo>
                    <a:pt x="1156" y="20955"/>
                    <a:pt x="1095" y="21411"/>
                    <a:pt x="1065" y="21867"/>
                  </a:cubicBezTo>
                  <a:cubicBezTo>
                    <a:pt x="1004" y="21928"/>
                    <a:pt x="974" y="22049"/>
                    <a:pt x="974" y="22110"/>
                  </a:cubicBezTo>
                  <a:cubicBezTo>
                    <a:pt x="1" y="27581"/>
                    <a:pt x="1855" y="33478"/>
                    <a:pt x="5776" y="37430"/>
                  </a:cubicBezTo>
                  <a:cubicBezTo>
                    <a:pt x="10031" y="41715"/>
                    <a:pt x="16141" y="43205"/>
                    <a:pt x="21582" y="45424"/>
                  </a:cubicBezTo>
                  <a:cubicBezTo>
                    <a:pt x="26992" y="47582"/>
                    <a:pt x="31947" y="50895"/>
                    <a:pt x="36050" y="55029"/>
                  </a:cubicBezTo>
                  <a:cubicBezTo>
                    <a:pt x="40306" y="59284"/>
                    <a:pt x="43528" y="64360"/>
                    <a:pt x="45686" y="69983"/>
                  </a:cubicBezTo>
                  <a:cubicBezTo>
                    <a:pt x="48056" y="76123"/>
                    <a:pt x="49394" y="82658"/>
                    <a:pt x="52312" y="88585"/>
                  </a:cubicBezTo>
                  <a:cubicBezTo>
                    <a:pt x="54804" y="93692"/>
                    <a:pt x="58543" y="98403"/>
                    <a:pt x="63923" y="100622"/>
                  </a:cubicBezTo>
                  <a:cubicBezTo>
                    <a:pt x="66433" y="101666"/>
                    <a:pt x="69099" y="102135"/>
                    <a:pt x="71774" y="102135"/>
                  </a:cubicBezTo>
                  <a:cubicBezTo>
                    <a:pt x="75254" y="102135"/>
                    <a:pt x="78752" y="101341"/>
                    <a:pt x="81948" y="99984"/>
                  </a:cubicBezTo>
                  <a:cubicBezTo>
                    <a:pt x="87480" y="97613"/>
                    <a:pt x="92343" y="93692"/>
                    <a:pt x="96386" y="89254"/>
                  </a:cubicBezTo>
                  <a:cubicBezTo>
                    <a:pt x="100307" y="84938"/>
                    <a:pt x="103437" y="79923"/>
                    <a:pt x="105656" y="74512"/>
                  </a:cubicBezTo>
                  <a:cubicBezTo>
                    <a:pt x="107906" y="69041"/>
                    <a:pt x="109182" y="63205"/>
                    <a:pt x="109365" y="57278"/>
                  </a:cubicBezTo>
                  <a:cubicBezTo>
                    <a:pt x="109608" y="51077"/>
                    <a:pt x="108605" y="44876"/>
                    <a:pt x="106599" y="39071"/>
                  </a:cubicBezTo>
                  <a:cubicBezTo>
                    <a:pt x="104623" y="33326"/>
                    <a:pt x="101614" y="27977"/>
                    <a:pt x="97723" y="23296"/>
                  </a:cubicBezTo>
                  <a:cubicBezTo>
                    <a:pt x="93863" y="18706"/>
                    <a:pt x="89243" y="14815"/>
                    <a:pt x="84197" y="11685"/>
                  </a:cubicBezTo>
                  <a:cubicBezTo>
                    <a:pt x="78939" y="8402"/>
                    <a:pt x="73255" y="5909"/>
                    <a:pt x="67327" y="4116"/>
                  </a:cubicBezTo>
                  <a:cubicBezTo>
                    <a:pt x="60701" y="2110"/>
                    <a:pt x="53892" y="955"/>
                    <a:pt x="47023" y="438"/>
                  </a:cubicBezTo>
                  <a:cubicBezTo>
                    <a:pt x="43783" y="173"/>
                    <a:pt x="40499" y="1"/>
                    <a:pt x="37215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" name="Google Shape;323;p62"/>
            <p:cNvSpPr/>
            <p:nvPr/>
          </p:nvSpPr>
          <p:spPr>
            <a:xfrm>
              <a:off x="-878249" y="2975414"/>
              <a:ext cx="2499950" cy="2690239"/>
            </a:xfrm>
            <a:custGeom>
              <a:avLst/>
              <a:gdLst/>
              <a:ahLst/>
              <a:cxnLst/>
              <a:rect l="l" t="t" r="r" b="b"/>
              <a:pathLst>
                <a:path w="158727" h="171026" extrusionOk="0">
                  <a:moveTo>
                    <a:pt x="27145" y="1"/>
                  </a:moveTo>
                  <a:cubicBezTo>
                    <a:pt x="18335" y="1"/>
                    <a:pt x="8427" y="6134"/>
                    <a:pt x="7538" y="16144"/>
                  </a:cubicBezTo>
                  <a:cubicBezTo>
                    <a:pt x="5350" y="33865"/>
                    <a:pt x="18602" y="48880"/>
                    <a:pt x="18967" y="66327"/>
                  </a:cubicBezTo>
                  <a:cubicBezTo>
                    <a:pt x="19423" y="89124"/>
                    <a:pt x="0" y="107939"/>
                    <a:pt x="3131" y="131039"/>
                  </a:cubicBezTo>
                  <a:cubicBezTo>
                    <a:pt x="6106" y="150959"/>
                    <a:pt x="20231" y="153930"/>
                    <a:pt x="35651" y="153930"/>
                  </a:cubicBezTo>
                  <a:cubicBezTo>
                    <a:pt x="41501" y="153930"/>
                    <a:pt x="47538" y="153502"/>
                    <a:pt x="53223" y="153410"/>
                  </a:cubicBezTo>
                  <a:cubicBezTo>
                    <a:pt x="74814" y="154596"/>
                    <a:pt x="98590" y="171026"/>
                    <a:pt x="120391" y="171026"/>
                  </a:cubicBezTo>
                  <a:cubicBezTo>
                    <a:pt x="129343" y="171026"/>
                    <a:pt x="137962" y="168256"/>
                    <a:pt x="145961" y="160523"/>
                  </a:cubicBezTo>
                  <a:cubicBezTo>
                    <a:pt x="158727" y="145113"/>
                    <a:pt x="150398" y="124687"/>
                    <a:pt x="129851" y="124504"/>
                  </a:cubicBezTo>
                  <a:cubicBezTo>
                    <a:pt x="116629" y="124322"/>
                    <a:pt x="97358" y="123836"/>
                    <a:pt x="95777" y="106784"/>
                  </a:cubicBezTo>
                  <a:cubicBezTo>
                    <a:pt x="94501" y="76297"/>
                    <a:pt x="77570" y="82680"/>
                    <a:pt x="57266" y="71069"/>
                  </a:cubicBezTo>
                  <a:cubicBezTo>
                    <a:pt x="35077" y="54807"/>
                    <a:pt x="57722" y="21038"/>
                    <a:pt x="36597" y="3135"/>
                  </a:cubicBezTo>
                  <a:cubicBezTo>
                    <a:pt x="34065" y="996"/>
                    <a:pt x="30694" y="1"/>
                    <a:pt x="27145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" name="Google Shape;324;p62"/>
            <p:cNvSpPr/>
            <p:nvPr/>
          </p:nvSpPr>
          <p:spPr>
            <a:xfrm>
              <a:off x="-424489" y="-560150"/>
              <a:ext cx="1482374" cy="2200312"/>
            </a:xfrm>
            <a:custGeom>
              <a:avLst/>
              <a:gdLst/>
              <a:ahLst/>
              <a:cxnLst/>
              <a:rect l="l" t="t" r="r" b="b"/>
              <a:pathLst>
                <a:path w="94119" h="139880" extrusionOk="0">
                  <a:moveTo>
                    <a:pt x="52819" y="0"/>
                  </a:moveTo>
                  <a:cubicBezTo>
                    <a:pt x="44322" y="0"/>
                    <a:pt x="35590" y="2865"/>
                    <a:pt x="28177" y="9327"/>
                  </a:cubicBezTo>
                  <a:cubicBezTo>
                    <a:pt x="21582" y="15103"/>
                    <a:pt x="16445" y="24525"/>
                    <a:pt x="15685" y="33917"/>
                  </a:cubicBezTo>
                  <a:cubicBezTo>
                    <a:pt x="14621" y="46562"/>
                    <a:pt x="20882" y="58781"/>
                    <a:pt x="19211" y="71456"/>
                  </a:cubicBezTo>
                  <a:cubicBezTo>
                    <a:pt x="17296" y="85894"/>
                    <a:pt x="3709" y="95529"/>
                    <a:pt x="1794" y="109937"/>
                  </a:cubicBezTo>
                  <a:cubicBezTo>
                    <a:pt x="1" y="124071"/>
                    <a:pt x="11399" y="137688"/>
                    <a:pt x="25290" y="139451"/>
                  </a:cubicBezTo>
                  <a:cubicBezTo>
                    <a:pt x="27007" y="139740"/>
                    <a:pt x="28711" y="139879"/>
                    <a:pt x="30393" y="139879"/>
                  </a:cubicBezTo>
                  <a:cubicBezTo>
                    <a:pt x="47267" y="139879"/>
                    <a:pt x="61952" y="125899"/>
                    <a:pt x="65351" y="109481"/>
                  </a:cubicBezTo>
                  <a:cubicBezTo>
                    <a:pt x="67357" y="100970"/>
                    <a:pt x="66476" y="92155"/>
                    <a:pt x="67753" y="83523"/>
                  </a:cubicBezTo>
                  <a:cubicBezTo>
                    <a:pt x="69516" y="67869"/>
                    <a:pt x="83406" y="57504"/>
                    <a:pt x="87723" y="42793"/>
                  </a:cubicBezTo>
                  <a:cubicBezTo>
                    <a:pt x="94119" y="18165"/>
                    <a:pt x="74214" y="0"/>
                    <a:pt x="528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" name="Google Shape;325;p62"/>
            <p:cNvSpPr/>
            <p:nvPr/>
          </p:nvSpPr>
          <p:spPr>
            <a:xfrm>
              <a:off x="-1433837" y="-403710"/>
              <a:ext cx="3351143" cy="2431543"/>
            </a:xfrm>
            <a:custGeom>
              <a:avLst/>
              <a:gdLst/>
              <a:ahLst/>
              <a:cxnLst/>
              <a:rect l="l" t="t" r="r" b="b"/>
              <a:pathLst>
                <a:path w="212771" h="154580" extrusionOk="0">
                  <a:moveTo>
                    <a:pt x="187965" y="1"/>
                  </a:moveTo>
                  <a:cubicBezTo>
                    <a:pt x="182819" y="1"/>
                    <a:pt x="177866" y="1692"/>
                    <a:pt x="173225" y="3773"/>
                  </a:cubicBezTo>
                  <a:cubicBezTo>
                    <a:pt x="167724" y="6235"/>
                    <a:pt x="162465" y="9335"/>
                    <a:pt x="156872" y="11706"/>
                  </a:cubicBezTo>
                  <a:cubicBezTo>
                    <a:pt x="150849" y="14263"/>
                    <a:pt x="144485" y="15541"/>
                    <a:pt x="137917" y="15541"/>
                  </a:cubicBezTo>
                  <a:cubicBezTo>
                    <a:pt x="137690" y="15541"/>
                    <a:pt x="137464" y="15539"/>
                    <a:pt x="137237" y="15536"/>
                  </a:cubicBezTo>
                  <a:cubicBezTo>
                    <a:pt x="123194" y="15384"/>
                    <a:pt x="109820" y="10491"/>
                    <a:pt x="96537" y="6296"/>
                  </a:cubicBezTo>
                  <a:cubicBezTo>
                    <a:pt x="86703" y="3192"/>
                    <a:pt x="76463" y="372"/>
                    <a:pt x="66100" y="372"/>
                  </a:cubicBezTo>
                  <a:cubicBezTo>
                    <a:pt x="63778" y="372"/>
                    <a:pt x="61451" y="513"/>
                    <a:pt x="59120" y="825"/>
                  </a:cubicBezTo>
                  <a:cubicBezTo>
                    <a:pt x="48968" y="2193"/>
                    <a:pt x="38724" y="6752"/>
                    <a:pt x="32676" y="15354"/>
                  </a:cubicBezTo>
                  <a:cubicBezTo>
                    <a:pt x="25533" y="25536"/>
                    <a:pt x="26444" y="38606"/>
                    <a:pt x="25563" y="50461"/>
                  </a:cubicBezTo>
                  <a:cubicBezTo>
                    <a:pt x="25077" y="57178"/>
                    <a:pt x="23709" y="63652"/>
                    <a:pt x="21277" y="69944"/>
                  </a:cubicBezTo>
                  <a:cubicBezTo>
                    <a:pt x="18754" y="76449"/>
                    <a:pt x="15472" y="82558"/>
                    <a:pt x="12189" y="88729"/>
                  </a:cubicBezTo>
                  <a:cubicBezTo>
                    <a:pt x="6171" y="100127"/>
                    <a:pt x="0" y="112194"/>
                    <a:pt x="122" y="125477"/>
                  </a:cubicBezTo>
                  <a:cubicBezTo>
                    <a:pt x="152" y="131343"/>
                    <a:pt x="1429" y="137270"/>
                    <a:pt x="4438" y="142407"/>
                  </a:cubicBezTo>
                  <a:cubicBezTo>
                    <a:pt x="7113" y="146936"/>
                    <a:pt x="11186" y="150553"/>
                    <a:pt x="15958" y="152620"/>
                  </a:cubicBezTo>
                  <a:cubicBezTo>
                    <a:pt x="18752" y="153868"/>
                    <a:pt x="21786" y="154580"/>
                    <a:pt x="24822" y="154580"/>
                  </a:cubicBezTo>
                  <a:cubicBezTo>
                    <a:pt x="26740" y="154580"/>
                    <a:pt x="28658" y="154296"/>
                    <a:pt x="30517" y="153684"/>
                  </a:cubicBezTo>
                  <a:cubicBezTo>
                    <a:pt x="34469" y="152407"/>
                    <a:pt x="37752" y="149824"/>
                    <a:pt x="40396" y="146663"/>
                  </a:cubicBezTo>
                  <a:cubicBezTo>
                    <a:pt x="45989" y="139976"/>
                    <a:pt x="48876" y="131465"/>
                    <a:pt x="53466" y="124140"/>
                  </a:cubicBezTo>
                  <a:cubicBezTo>
                    <a:pt x="55746" y="120492"/>
                    <a:pt x="58512" y="117027"/>
                    <a:pt x="62190" y="114717"/>
                  </a:cubicBezTo>
                  <a:cubicBezTo>
                    <a:pt x="66436" y="112070"/>
                    <a:pt x="71270" y="111321"/>
                    <a:pt x="76127" y="111321"/>
                  </a:cubicBezTo>
                  <a:cubicBezTo>
                    <a:pt x="76902" y="111321"/>
                    <a:pt x="77678" y="111340"/>
                    <a:pt x="78452" y="111373"/>
                  </a:cubicBezTo>
                  <a:cubicBezTo>
                    <a:pt x="82809" y="111531"/>
                    <a:pt x="87167" y="112109"/>
                    <a:pt x="91524" y="112109"/>
                  </a:cubicBezTo>
                  <a:cubicBezTo>
                    <a:pt x="93033" y="112109"/>
                    <a:pt x="94542" y="112040"/>
                    <a:pt x="96051" y="111860"/>
                  </a:cubicBezTo>
                  <a:cubicBezTo>
                    <a:pt x="101370" y="111252"/>
                    <a:pt x="106112" y="109003"/>
                    <a:pt x="109759" y="105112"/>
                  </a:cubicBezTo>
                  <a:cubicBezTo>
                    <a:pt x="117297" y="96996"/>
                    <a:pt x="118939" y="85568"/>
                    <a:pt x="122951" y="75689"/>
                  </a:cubicBezTo>
                  <a:cubicBezTo>
                    <a:pt x="125079" y="70461"/>
                    <a:pt x="128057" y="65294"/>
                    <a:pt x="132677" y="61859"/>
                  </a:cubicBezTo>
                  <a:cubicBezTo>
                    <a:pt x="137601" y="58217"/>
                    <a:pt x="143726" y="57172"/>
                    <a:pt x="149687" y="57172"/>
                  </a:cubicBezTo>
                  <a:cubicBezTo>
                    <a:pt x="149945" y="57172"/>
                    <a:pt x="150202" y="57174"/>
                    <a:pt x="150459" y="57178"/>
                  </a:cubicBezTo>
                  <a:cubicBezTo>
                    <a:pt x="156538" y="57330"/>
                    <a:pt x="166052" y="59275"/>
                    <a:pt x="171614" y="59458"/>
                  </a:cubicBezTo>
                  <a:cubicBezTo>
                    <a:pt x="172712" y="59530"/>
                    <a:pt x="173807" y="59569"/>
                    <a:pt x="174898" y="59569"/>
                  </a:cubicBezTo>
                  <a:cubicBezTo>
                    <a:pt x="179760" y="59569"/>
                    <a:pt x="184538" y="58799"/>
                    <a:pt x="189031" y="56813"/>
                  </a:cubicBezTo>
                  <a:cubicBezTo>
                    <a:pt x="194776" y="54291"/>
                    <a:pt x="199639" y="50248"/>
                    <a:pt x="203074" y="45172"/>
                  </a:cubicBezTo>
                  <a:cubicBezTo>
                    <a:pt x="206265" y="41494"/>
                    <a:pt x="208758" y="37239"/>
                    <a:pt x="210065" y="32558"/>
                  </a:cubicBezTo>
                  <a:cubicBezTo>
                    <a:pt x="212770" y="23044"/>
                    <a:pt x="209761" y="12284"/>
                    <a:pt x="202314" y="5597"/>
                  </a:cubicBezTo>
                  <a:cubicBezTo>
                    <a:pt x="198667" y="2284"/>
                    <a:pt x="194107" y="308"/>
                    <a:pt x="189213" y="34"/>
                  </a:cubicBezTo>
                  <a:cubicBezTo>
                    <a:pt x="188796" y="12"/>
                    <a:pt x="188380" y="1"/>
                    <a:pt x="1879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" name="Google Shape;326;p62"/>
            <p:cNvSpPr/>
            <p:nvPr/>
          </p:nvSpPr>
          <p:spPr>
            <a:xfrm>
              <a:off x="7062663" y="4322360"/>
              <a:ext cx="2722671" cy="1381466"/>
            </a:xfrm>
            <a:custGeom>
              <a:avLst/>
              <a:gdLst/>
              <a:ahLst/>
              <a:cxnLst/>
              <a:rect l="l" t="t" r="r" b="b"/>
              <a:pathLst>
                <a:path w="172868" h="87740" extrusionOk="0">
                  <a:moveTo>
                    <a:pt x="113579" y="0"/>
                  </a:moveTo>
                  <a:cubicBezTo>
                    <a:pt x="107589" y="0"/>
                    <a:pt x="101490" y="1451"/>
                    <a:pt x="95595" y="4702"/>
                  </a:cubicBezTo>
                  <a:cubicBezTo>
                    <a:pt x="84592" y="12969"/>
                    <a:pt x="82920" y="26647"/>
                    <a:pt x="67996" y="31632"/>
                  </a:cubicBezTo>
                  <a:cubicBezTo>
                    <a:pt x="51157" y="37620"/>
                    <a:pt x="31460" y="30386"/>
                    <a:pt x="15715" y="40173"/>
                  </a:cubicBezTo>
                  <a:cubicBezTo>
                    <a:pt x="1186" y="48988"/>
                    <a:pt x="1" y="71420"/>
                    <a:pt x="13527" y="81663"/>
                  </a:cubicBezTo>
                  <a:cubicBezTo>
                    <a:pt x="19230" y="86191"/>
                    <a:pt x="26023" y="87739"/>
                    <a:pt x="33003" y="87739"/>
                  </a:cubicBezTo>
                  <a:cubicBezTo>
                    <a:pt x="39565" y="87739"/>
                    <a:pt x="46292" y="86371"/>
                    <a:pt x="52433" y="84825"/>
                  </a:cubicBezTo>
                  <a:cubicBezTo>
                    <a:pt x="58894" y="82097"/>
                    <a:pt x="65444" y="81121"/>
                    <a:pt x="71997" y="81121"/>
                  </a:cubicBezTo>
                  <a:cubicBezTo>
                    <a:pt x="88489" y="81121"/>
                    <a:pt x="104999" y="87303"/>
                    <a:pt x="120146" y="87303"/>
                  </a:cubicBezTo>
                  <a:cubicBezTo>
                    <a:pt x="132450" y="87303"/>
                    <a:pt x="143855" y="83224"/>
                    <a:pt x="153621" y="68441"/>
                  </a:cubicBezTo>
                  <a:cubicBezTo>
                    <a:pt x="172867" y="39202"/>
                    <a:pt x="144715" y="0"/>
                    <a:pt x="1135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8" name="Google Shape;328;p63"/>
          <p:cNvGrpSpPr/>
          <p:nvPr/>
        </p:nvGrpSpPr>
        <p:grpSpPr>
          <a:xfrm>
            <a:off x="-1508862" y="-1054510"/>
            <a:ext cx="11294196" cy="8770402"/>
            <a:chOff x="-1508862" y="-790902"/>
            <a:chExt cx="11294196" cy="6577966"/>
          </a:xfrm>
        </p:grpSpPr>
        <p:sp>
          <p:nvSpPr>
            <p:cNvPr id="329" name="Google Shape;329;p63"/>
            <p:cNvSpPr/>
            <p:nvPr/>
          </p:nvSpPr>
          <p:spPr>
            <a:xfrm>
              <a:off x="-1508862" y="-198477"/>
              <a:ext cx="2243351" cy="1861610"/>
            </a:xfrm>
            <a:custGeom>
              <a:avLst/>
              <a:gdLst/>
              <a:ahLst/>
              <a:cxnLst/>
              <a:rect l="l" t="t" r="r" b="b"/>
              <a:pathLst>
                <a:path w="142435" h="118235" extrusionOk="0">
                  <a:moveTo>
                    <a:pt x="75255" y="0"/>
                  </a:moveTo>
                  <a:cubicBezTo>
                    <a:pt x="72811" y="0"/>
                    <a:pt x="70368" y="102"/>
                    <a:pt x="67935" y="307"/>
                  </a:cubicBezTo>
                  <a:cubicBezTo>
                    <a:pt x="59333" y="1037"/>
                    <a:pt x="50883" y="3043"/>
                    <a:pt x="42980" y="6417"/>
                  </a:cubicBezTo>
                  <a:cubicBezTo>
                    <a:pt x="35259" y="9699"/>
                    <a:pt x="28116" y="14289"/>
                    <a:pt x="22007" y="20064"/>
                  </a:cubicBezTo>
                  <a:cubicBezTo>
                    <a:pt x="16110" y="25657"/>
                    <a:pt x="11156" y="32283"/>
                    <a:pt x="7508" y="39517"/>
                  </a:cubicBezTo>
                  <a:cubicBezTo>
                    <a:pt x="3952" y="46630"/>
                    <a:pt x="1581" y="54351"/>
                    <a:pt x="821" y="62284"/>
                  </a:cubicBezTo>
                  <a:cubicBezTo>
                    <a:pt x="0" y="70673"/>
                    <a:pt x="1034" y="79275"/>
                    <a:pt x="3921" y="87208"/>
                  </a:cubicBezTo>
                  <a:cubicBezTo>
                    <a:pt x="6809" y="95141"/>
                    <a:pt x="11612" y="102406"/>
                    <a:pt x="18207" y="107725"/>
                  </a:cubicBezTo>
                  <a:cubicBezTo>
                    <a:pt x="24165" y="112558"/>
                    <a:pt x="31399" y="115780"/>
                    <a:pt x="38937" y="117117"/>
                  </a:cubicBezTo>
                  <a:cubicBezTo>
                    <a:pt x="42104" y="117843"/>
                    <a:pt x="45350" y="118235"/>
                    <a:pt x="48617" y="118235"/>
                  </a:cubicBezTo>
                  <a:cubicBezTo>
                    <a:pt x="49867" y="118235"/>
                    <a:pt x="51120" y="118177"/>
                    <a:pt x="52372" y="118060"/>
                  </a:cubicBezTo>
                  <a:cubicBezTo>
                    <a:pt x="60488" y="117300"/>
                    <a:pt x="68421" y="114260"/>
                    <a:pt x="74956" y="109367"/>
                  </a:cubicBezTo>
                  <a:cubicBezTo>
                    <a:pt x="78148" y="106935"/>
                    <a:pt x="80975" y="104078"/>
                    <a:pt x="83437" y="100917"/>
                  </a:cubicBezTo>
                  <a:cubicBezTo>
                    <a:pt x="85747" y="97938"/>
                    <a:pt x="87874" y="94807"/>
                    <a:pt x="90276" y="91859"/>
                  </a:cubicBezTo>
                  <a:cubicBezTo>
                    <a:pt x="92586" y="88971"/>
                    <a:pt x="95230" y="86266"/>
                    <a:pt x="98452" y="84442"/>
                  </a:cubicBezTo>
                  <a:cubicBezTo>
                    <a:pt x="100185" y="83439"/>
                    <a:pt x="102130" y="82801"/>
                    <a:pt x="104106" y="82466"/>
                  </a:cubicBezTo>
                  <a:cubicBezTo>
                    <a:pt x="106659" y="82041"/>
                    <a:pt x="109243" y="82132"/>
                    <a:pt x="111796" y="82071"/>
                  </a:cubicBezTo>
                  <a:cubicBezTo>
                    <a:pt x="115778" y="82041"/>
                    <a:pt x="119577" y="81403"/>
                    <a:pt x="123225" y="79792"/>
                  </a:cubicBezTo>
                  <a:cubicBezTo>
                    <a:pt x="126598" y="78333"/>
                    <a:pt x="129729" y="76114"/>
                    <a:pt x="132343" y="73469"/>
                  </a:cubicBezTo>
                  <a:cubicBezTo>
                    <a:pt x="137723" y="68029"/>
                    <a:pt x="141067" y="60855"/>
                    <a:pt x="141705" y="53196"/>
                  </a:cubicBezTo>
                  <a:cubicBezTo>
                    <a:pt x="142435" y="44806"/>
                    <a:pt x="140125" y="36326"/>
                    <a:pt x="135869" y="29122"/>
                  </a:cubicBezTo>
                  <a:cubicBezTo>
                    <a:pt x="131583" y="21736"/>
                    <a:pt x="125200" y="15779"/>
                    <a:pt x="117966" y="11341"/>
                  </a:cubicBezTo>
                  <a:cubicBezTo>
                    <a:pt x="110610" y="6842"/>
                    <a:pt x="102312" y="3803"/>
                    <a:pt x="93893" y="1979"/>
                  </a:cubicBezTo>
                  <a:cubicBezTo>
                    <a:pt x="87773" y="668"/>
                    <a:pt x="81511" y="0"/>
                    <a:pt x="752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" name="Google Shape;330;p63"/>
            <p:cNvSpPr/>
            <p:nvPr/>
          </p:nvSpPr>
          <p:spPr>
            <a:xfrm>
              <a:off x="-1396526" y="-704902"/>
              <a:ext cx="3788300" cy="1330909"/>
            </a:xfrm>
            <a:custGeom>
              <a:avLst/>
              <a:gdLst/>
              <a:ahLst/>
              <a:cxnLst/>
              <a:rect l="l" t="t" r="r" b="b"/>
              <a:pathLst>
                <a:path w="240527" h="84529" extrusionOk="0">
                  <a:moveTo>
                    <a:pt x="195356" y="0"/>
                  </a:moveTo>
                  <a:cubicBezTo>
                    <a:pt x="189393" y="0"/>
                    <a:pt x="183402" y="1263"/>
                    <a:pt x="177905" y="4074"/>
                  </a:cubicBezTo>
                  <a:cubicBezTo>
                    <a:pt x="159192" y="13503"/>
                    <a:pt x="147409" y="17421"/>
                    <a:pt x="135888" y="17421"/>
                  </a:cubicBezTo>
                  <a:cubicBezTo>
                    <a:pt x="123269" y="17421"/>
                    <a:pt x="110965" y="12720"/>
                    <a:pt x="90214" y="5411"/>
                  </a:cubicBezTo>
                  <a:cubicBezTo>
                    <a:pt x="85671" y="3826"/>
                    <a:pt x="80855" y="3094"/>
                    <a:pt x="75950" y="3094"/>
                  </a:cubicBezTo>
                  <a:cubicBezTo>
                    <a:pt x="40322" y="3094"/>
                    <a:pt x="1" y="41737"/>
                    <a:pt x="25623" y="72890"/>
                  </a:cubicBezTo>
                  <a:cubicBezTo>
                    <a:pt x="31316" y="79835"/>
                    <a:pt x="40780" y="84529"/>
                    <a:pt x="49681" y="84529"/>
                  </a:cubicBezTo>
                  <a:cubicBezTo>
                    <a:pt x="52660" y="84529"/>
                    <a:pt x="55577" y="84003"/>
                    <a:pt x="58268" y="82859"/>
                  </a:cubicBezTo>
                  <a:cubicBezTo>
                    <a:pt x="62706" y="81066"/>
                    <a:pt x="66201" y="77722"/>
                    <a:pt x="69727" y="74561"/>
                  </a:cubicBezTo>
                  <a:cubicBezTo>
                    <a:pt x="75897" y="68336"/>
                    <a:pt x="82981" y="66144"/>
                    <a:pt x="90413" y="66144"/>
                  </a:cubicBezTo>
                  <a:cubicBezTo>
                    <a:pt x="103304" y="66144"/>
                    <a:pt x="117242" y="72738"/>
                    <a:pt x="129272" y="76324"/>
                  </a:cubicBezTo>
                  <a:cubicBezTo>
                    <a:pt x="134030" y="77855"/>
                    <a:pt x="138230" y="78511"/>
                    <a:pt x="142056" y="78511"/>
                  </a:cubicBezTo>
                  <a:cubicBezTo>
                    <a:pt x="157907" y="78511"/>
                    <a:pt x="167333" y="67248"/>
                    <a:pt x="183346" y="60245"/>
                  </a:cubicBezTo>
                  <a:cubicBezTo>
                    <a:pt x="191735" y="57145"/>
                    <a:pt x="201280" y="58361"/>
                    <a:pt x="210155" y="57449"/>
                  </a:cubicBezTo>
                  <a:cubicBezTo>
                    <a:pt x="220733" y="56324"/>
                    <a:pt x="229882" y="49333"/>
                    <a:pt x="233347" y="39302"/>
                  </a:cubicBezTo>
                  <a:cubicBezTo>
                    <a:pt x="240527" y="18439"/>
                    <a:pt x="218146" y="0"/>
                    <a:pt x="1953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" name="Google Shape;331;p63"/>
            <p:cNvSpPr/>
            <p:nvPr/>
          </p:nvSpPr>
          <p:spPr>
            <a:xfrm>
              <a:off x="-301566" y="118875"/>
              <a:ext cx="841904" cy="842259"/>
            </a:xfrm>
            <a:custGeom>
              <a:avLst/>
              <a:gdLst/>
              <a:ahLst/>
              <a:cxnLst/>
              <a:rect l="l" t="t" r="r" b="b"/>
              <a:pathLst>
                <a:path w="38968" h="38998" extrusionOk="0">
                  <a:moveTo>
                    <a:pt x="19484" y="0"/>
                  </a:moveTo>
                  <a:cubicBezTo>
                    <a:pt x="8724" y="0"/>
                    <a:pt x="1" y="8754"/>
                    <a:pt x="1" y="19514"/>
                  </a:cubicBezTo>
                  <a:cubicBezTo>
                    <a:pt x="1" y="30274"/>
                    <a:pt x="8724" y="38998"/>
                    <a:pt x="19484" y="38998"/>
                  </a:cubicBezTo>
                  <a:cubicBezTo>
                    <a:pt x="30244" y="38998"/>
                    <a:pt x="38968" y="30274"/>
                    <a:pt x="38968" y="19514"/>
                  </a:cubicBezTo>
                  <a:cubicBezTo>
                    <a:pt x="38968" y="8754"/>
                    <a:pt x="30244" y="0"/>
                    <a:pt x="194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" name="Google Shape;332;p63"/>
            <p:cNvSpPr/>
            <p:nvPr/>
          </p:nvSpPr>
          <p:spPr>
            <a:xfrm>
              <a:off x="-1461526" y="-790902"/>
              <a:ext cx="3788300" cy="1330909"/>
            </a:xfrm>
            <a:custGeom>
              <a:avLst/>
              <a:gdLst/>
              <a:ahLst/>
              <a:cxnLst/>
              <a:rect l="l" t="t" r="r" b="b"/>
              <a:pathLst>
                <a:path w="240527" h="84529" extrusionOk="0">
                  <a:moveTo>
                    <a:pt x="195356" y="0"/>
                  </a:moveTo>
                  <a:cubicBezTo>
                    <a:pt x="189393" y="0"/>
                    <a:pt x="183402" y="1263"/>
                    <a:pt x="177905" y="4074"/>
                  </a:cubicBezTo>
                  <a:cubicBezTo>
                    <a:pt x="159192" y="13503"/>
                    <a:pt x="147409" y="17421"/>
                    <a:pt x="135888" y="17421"/>
                  </a:cubicBezTo>
                  <a:cubicBezTo>
                    <a:pt x="123269" y="17421"/>
                    <a:pt x="110965" y="12720"/>
                    <a:pt x="90214" y="5411"/>
                  </a:cubicBezTo>
                  <a:cubicBezTo>
                    <a:pt x="85671" y="3826"/>
                    <a:pt x="80855" y="3094"/>
                    <a:pt x="75950" y="3094"/>
                  </a:cubicBezTo>
                  <a:cubicBezTo>
                    <a:pt x="40322" y="3094"/>
                    <a:pt x="1" y="41737"/>
                    <a:pt x="25623" y="72890"/>
                  </a:cubicBezTo>
                  <a:cubicBezTo>
                    <a:pt x="31316" y="79835"/>
                    <a:pt x="40780" y="84529"/>
                    <a:pt x="49681" y="84529"/>
                  </a:cubicBezTo>
                  <a:cubicBezTo>
                    <a:pt x="52660" y="84529"/>
                    <a:pt x="55577" y="84003"/>
                    <a:pt x="58268" y="82859"/>
                  </a:cubicBezTo>
                  <a:cubicBezTo>
                    <a:pt x="62706" y="81066"/>
                    <a:pt x="66201" y="77722"/>
                    <a:pt x="69727" y="74561"/>
                  </a:cubicBezTo>
                  <a:cubicBezTo>
                    <a:pt x="75897" y="68336"/>
                    <a:pt x="82981" y="66144"/>
                    <a:pt x="90413" y="66144"/>
                  </a:cubicBezTo>
                  <a:cubicBezTo>
                    <a:pt x="103304" y="66144"/>
                    <a:pt x="117242" y="72738"/>
                    <a:pt x="129272" y="76324"/>
                  </a:cubicBezTo>
                  <a:cubicBezTo>
                    <a:pt x="134030" y="77855"/>
                    <a:pt x="138230" y="78511"/>
                    <a:pt x="142056" y="78511"/>
                  </a:cubicBezTo>
                  <a:cubicBezTo>
                    <a:pt x="157907" y="78511"/>
                    <a:pt x="167333" y="67248"/>
                    <a:pt x="183346" y="60245"/>
                  </a:cubicBezTo>
                  <a:cubicBezTo>
                    <a:pt x="191735" y="57145"/>
                    <a:pt x="201280" y="58361"/>
                    <a:pt x="210155" y="57449"/>
                  </a:cubicBezTo>
                  <a:cubicBezTo>
                    <a:pt x="220733" y="56324"/>
                    <a:pt x="229882" y="49333"/>
                    <a:pt x="233347" y="39302"/>
                  </a:cubicBezTo>
                  <a:cubicBezTo>
                    <a:pt x="240527" y="18439"/>
                    <a:pt x="218146" y="0"/>
                    <a:pt x="195356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" name="Google Shape;333;p63"/>
            <p:cNvSpPr/>
            <p:nvPr/>
          </p:nvSpPr>
          <p:spPr>
            <a:xfrm flipH="1">
              <a:off x="1318375" y="4656767"/>
              <a:ext cx="1237052" cy="945425"/>
            </a:xfrm>
            <a:custGeom>
              <a:avLst/>
              <a:gdLst/>
              <a:ahLst/>
              <a:cxnLst/>
              <a:rect l="l" t="t" r="r" b="b"/>
              <a:pathLst>
                <a:path w="78543" h="60027" extrusionOk="0">
                  <a:moveTo>
                    <a:pt x="37077" y="1"/>
                  </a:moveTo>
                  <a:cubicBezTo>
                    <a:pt x="34550" y="1"/>
                    <a:pt x="32005" y="329"/>
                    <a:pt x="29484" y="1030"/>
                  </a:cubicBezTo>
                  <a:cubicBezTo>
                    <a:pt x="0" y="9693"/>
                    <a:pt x="1459" y="50727"/>
                    <a:pt x="31004" y="58022"/>
                  </a:cubicBezTo>
                  <a:cubicBezTo>
                    <a:pt x="36077" y="59164"/>
                    <a:pt x="42150" y="60026"/>
                    <a:pt x="48224" y="60026"/>
                  </a:cubicBezTo>
                  <a:cubicBezTo>
                    <a:pt x="61074" y="60026"/>
                    <a:pt x="73931" y="56166"/>
                    <a:pt x="77357" y="42916"/>
                  </a:cubicBezTo>
                  <a:cubicBezTo>
                    <a:pt x="77469" y="43057"/>
                    <a:pt x="77548" y="43115"/>
                    <a:pt x="77601" y="43115"/>
                  </a:cubicBezTo>
                  <a:cubicBezTo>
                    <a:pt x="77824" y="43115"/>
                    <a:pt x="77607" y="42109"/>
                    <a:pt x="77509" y="41913"/>
                  </a:cubicBezTo>
                  <a:cubicBezTo>
                    <a:pt x="78543" y="32551"/>
                    <a:pt x="73102" y="23858"/>
                    <a:pt x="67266" y="17049"/>
                  </a:cubicBezTo>
                  <a:cubicBezTo>
                    <a:pt x="60520" y="7294"/>
                    <a:pt x="48995" y="1"/>
                    <a:pt x="370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" name="Google Shape;334;p63"/>
            <p:cNvSpPr/>
            <p:nvPr/>
          </p:nvSpPr>
          <p:spPr>
            <a:xfrm flipH="1">
              <a:off x="-938162" y="3578781"/>
              <a:ext cx="2677169" cy="2130345"/>
            </a:xfrm>
            <a:custGeom>
              <a:avLst/>
              <a:gdLst/>
              <a:ahLst/>
              <a:cxnLst/>
              <a:rect l="l" t="t" r="r" b="b"/>
              <a:pathLst>
                <a:path w="169979" h="135260" extrusionOk="0">
                  <a:moveTo>
                    <a:pt x="126842" y="1"/>
                  </a:moveTo>
                  <a:cubicBezTo>
                    <a:pt x="117650" y="1"/>
                    <a:pt x="108598" y="3521"/>
                    <a:pt x="102530" y="11057"/>
                  </a:cubicBezTo>
                  <a:cubicBezTo>
                    <a:pt x="91314" y="25374"/>
                    <a:pt x="91740" y="46620"/>
                    <a:pt x="77484" y="58991"/>
                  </a:cubicBezTo>
                  <a:cubicBezTo>
                    <a:pt x="70636" y="64754"/>
                    <a:pt x="62750" y="66079"/>
                    <a:pt x="54523" y="66079"/>
                  </a:cubicBezTo>
                  <a:cubicBezTo>
                    <a:pt x="47518" y="66079"/>
                    <a:pt x="40265" y="65118"/>
                    <a:pt x="33194" y="65118"/>
                  </a:cubicBezTo>
                  <a:cubicBezTo>
                    <a:pt x="27633" y="65118"/>
                    <a:pt x="22184" y="65713"/>
                    <a:pt x="17057" y="67836"/>
                  </a:cubicBezTo>
                  <a:cubicBezTo>
                    <a:pt x="8395" y="71240"/>
                    <a:pt x="2711" y="79812"/>
                    <a:pt x="1799" y="88900"/>
                  </a:cubicBezTo>
                  <a:cubicBezTo>
                    <a:pt x="1" y="122882"/>
                    <a:pt x="39983" y="135259"/>
                    <a:pt x="68378" y="135259"/>
                  </a:cubicBezTo>
                  <a:cubicBezTo>
                    <a:pt x="69267" y="135259"/>
                    <a:pt x="70145" y="135247"/>
                    <a:pt x="71010" y="135223"/>
                  </a:cubicBezTo>
                  <a:cubicBezTo>
                    <a:pt x="71056" y="135223"/>
                    <a:pt x="71103" y="135223"/>
                    <a:pt x="71149" y="135223"/>
                  </a:cubicBezTo>
                  <a:cubicBezTo>
                    <a:pt x="111679" y="135223"/>
                    <a:pt x="151359" y="108764"/>
                    <a:pt x="163443" y="69478"/>
                  </a:cubicBezTo>
                  <a:cubicBezTo>
                    <a:pt x="169978" y="49599"/>
                    <a:pt x="168063" y="25191"/>
                    <a:pt x="152166" y="10237"/>
                  </a:cubicBezTo>
                  <a:cubicBezTo>
                    <a:pt x="145527" y="3582"/>
                    <a:pt x="136113" y="1"/>
                    <a:pt x="1268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" name="Google Shape;335;p63"/>
            <p:cNvSpPr/>
            <p:nvPr/>
          </p:nvSpPr>
          <p:spPr>
            <a:xfrm flipH="1">
              <a:off x="9" y="3516250"/>
              <a:ext cx="326531" cy="326603"/>
            </a:xfrm>
            <a:custGeom>
              <a:avLst/>
              <a:gdLst/>
              <a:ahLst/>
              <a:cxnLst/>
              <a:rect l="l" t="t" r="r" b="b"/>
              <a:pathLst>
                <a:path w="28725" h="28725" extrusionOk="0">
                  <a:moveTo>
                    <a:pt x="14378" y="0"/>
                  </a:moveTo>
                  <a:cubicBezTo>
                    <a:pt x="6445" y="0"/>
                    <a:pt x="1" y="6444"/>
                    <a:pt x="1" y="14377"/>
                  </a:cubicBezTo>
                  <a:cubicBezTo>
                    <a:pt x="1" y="22280"/>
                    <a:pt x="6445" y="28724"/>
                    <a:pt x="14378" y="28724"/>
                  </a:cubicBezTo>
                  <a:cubicBezTo>
                    <a:pt x="22281" y="28724"/>
                    <a:pt x="28725" y="22280"/>
                    <a:pt x="28725" y="14377"/>
                  </a:cubicBezTo>
                  <a:cubicBezTo>
                    <a:pt x="28725" y="6444"/>
                    <a:pt x="22281" y="0"/>
                    <a:pt x="143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" name="Google Shape;336;p63"/>
            <p:cNvSpPr/>
            <p:nvPr/>
          </p:nvSpPr>
          <p:spPr>
            <a:xfrm flipH="1">
              <a:off x="-1064062" y="3656719"/>
              <a:ext cx="2677169" cy="2130345"/>
            </a:xfrm>
            <a:custGeom>
              <a:avLst/>
              <a:gdLst/>
              <a:ahLst/>
              <a:cxnLst/>
              <a:rect l="l" t="t" r="r" b="b"/>
              <a:pathLst>
                <a:path w="169979" h="135260" extrusionOk="0">
                  <a:moveTo>
                    <a:pt x="126842" y="1"/>
                  </a:moveTo>
                  <a:cubicBezTo>
                    <a:pt x="117650" y="1"/>
                    <a:pt x="108598" y="3521"/>
                    <a:pt x="102530" y="11057"/>
                  </a:cubicBezTo>
                  <a:cubicBezTo>
                    <a:pt x="91314" y="25374"/>
                    <a:pt x="91740" y="46620"/>
                    <a:pt x="77484" y="58991"/>
                  </a:cubicBezTo>
                  <a:cubicBezTo>
                    <a:pt x="70636" y="64754"/>
                    <a:pt x="62750" y="66079"/>
                    <a:pt x="54523" y="66079"/>
                  </a:cubicBezTo>
                  <a:cubicBezTo>
                    <a:pt x="47518" y="66079"/>
                    <a:pt x="40265" y="65118"/>
                    <a:pt x="33194" y="65118"/>
                  </a:cubicBezTo>
                  <a:cubicBezTo>
                    <a:pt x="27633" y="65118"/>
                    <a:pt x="22184" y="65713"/>
                    <a:pt x="17057" y="67836"/>
                  </a:cubicBezTo>
                  <a:cubicBezTo>
                    <a:pt x="8395" y="71240"/>
                    <a:pt x="2711" y="79812"/>
                    <a:pt x="1799" y="88900"/>
                  </a:cubicBezTo>
                  <a:cubicBezTo>
                    <a:pt x="1" y="122882"/>
                    <a:pt x="39983" y="135259"/>
                    <a:pt x="68378" y="135259"/>
                  </a:cubicBezTo>
                  <a:cubicBezTo>
                    <a:pt x="69267" y="135259"/>
                    <a:pt x="70145" y="135247"/>
                    <a:pt x="71010" y="135223"/>
                  </a:cubicBezTo>
                  <a:cubicBezTo>
                    <a:pt x="71056" y="135223"/>
                    <a:pt x="71103" y="135223"/>
                    <a:pt x="71149" y="135223"/>
                  </a:cubicBezTo>
                  <a:cubicBezTo>
                    <a:pt x="111679" y="135223"/>
                    <a:pt x="151359" y="108764"/>
                    <a:pt x="163443" y="69478"/>
                  </a:cubicBezTo>
                  <a:cubicBezTo>
                    <a:pt x="169978" y="49599"/>
                    <a:pt x="168063" y="25191"/>
                    <a:pt x="152166" y="10237"/>
                  </a:cubicBezTo>
                  <a:cubicBezTo>
                    <a:pt x="145527" y="3582"/>
                    <a:pt x="136113" y="1"/>
                    <a:pt x="126842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" name="Google Shape;337;p63"/>
            <p:cNvSpPr/>
            <p:nvPr/>
          </p:nvSpPr>
          <p:spPr>
            <a:xfrm>
              <a:off x="8427588" y="3756779"/>
              <a:ext cx="1336640" cy="1336688"/>
            </a:xfrm>
            <a:custGeom>
              <a:avLst/>
              <a:gdLst/>
              <a:ahLst/>
              <a:cxnLst/>
              <a:rect l="l" t="t" r="r" b="b"/>
              <a:pathLst>
                <a:path w="84866" h="84896" extrusionOk="0">
                  <a:moveTo>
                    <a:pt x="42433" y="1"/>
                  </a:moveTo>
                  <a:cubicBezTo>
                    <a:pt x="18998" y="1"/>
                    <a:pt x="0" y="18998"/>
                    <a:pt x="0" y="42433"/>
                  </a:cubicBezTo>
                  <a:cubicBezTo>
                    <a:pt x="0" y="65868"/>
                    <a:pt x="18998" y="84895"/>
                    <a:pt x="42433" y="84895"/>
                  </a:cubicBezTo>
                  <a:cubicBezTo>
                    <a:pt x="65868" y="84895"/>
                    <a:pt x="84865" y="65868"/>
                    <a:pt x="84865" y="42433"/>
                  </a:cubicBezTo>
                  <a:cubicBezTo>
                    <a:pt x="84865" y="18998"/>
                    <a:pt x="65868" y="1"/>
                    <a:pt x="4243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" name="Google Shape;338;p63"/>
            <p:cNvSpPr/>
            <p:nvPr/>
          </p:nvSpPr>
          <p:spPr>
            <a:xfrm>
              <a:off x="7062663" y="4322360"/>
              <a:ext cx="2722671" cy="1381466"/>
            </a:xfrm>
            <a:custGeom>
              <a:avLst/>
              <a:gdLst/>
              <a:ahLst/>
              <a:cxnLst/>
              <a:rect l="l" t="t" r="r" b="b"/>
              <a:pathLst>
                <a:path w="172868" h="87740" extrusionOk="0">
                  <a:moveTo>
                    <a:pt x="113579" y="0"/>
                  </a:moveTo>
                  <a:cubicBezTo>
                    <a:pt x="107589" y="0"/>
                    <a:pt x="101490" y="1451"/>
                    <a:pt x="95595" y="4702"/>
                  </a:cubicBezTo>
                  <a:cubicBezTo>
                    <a:pt x="84592" y="12969"/>
                    <a:pt x="82920" y="26647"/>
                    <a:pt x="67996" y="31632"/>
                  </a:cubicBezTo>
                  <a:cubicBezTo>
                    <a:pt x="51157" y="37620"/>
                    <a:pt x="31460" y="30386"/>
                    <a:pt x="15715" y="40173"/>
                  </a:cubicBezTo>
                  <a:cubicBezTo>
                    <a:pt x="1186" y="48988"/>
                    <a:pt x="1" y="71420"/>
                    <a:pt x="13527" y="81663"/>
                  </a:cubicBezTo>
                  <a:cubicBezTo>
                    <a:pt x="19230" y="86191"/>
                    <a:pt x="26023" y="87739"/>
                    <a:pt x="33003" y="87739"/>
                  </a:cubicBezTo>
                  <a:cubicBezTo>
                    <a:pt x="39565" y="87739"/>
                    <a:pt x="46292" y="86371"/>
                    <a:pt x="52433" y="84825"/>
                  </a:cubicBezTo>
                  <a:cubicBezTo>
                    <a:pt x="58894" y="82097"/>
                    <a:pt x="65444" y="81121"/>
                    <a:pt x="71997" y="81121"/>
                  </a:cubicBezTo>
                  <a:cubicBezTo>
                    <a:pt x="88489" y="81121"/>
                    <a:pt x="104999" y="87303"/>
                    <a:pt x="120146" y="87303"/>
                  </a:cubicBezTo>
                  <a:cubicBezTo>
                    <a:pt x="132450" y="87303"/>
                    <a:pt x="143855" y="83224"/>
                    <a:pt x="153621" y="68441"/>
                  </a:cubicBezTo>
                  <a:cubicBezTo>
                    <a:pt x="172867" y="39202"/>
                    <a:pt x="144715" y="0"/>
                    <a:pt x="1135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" name="Google Shape;339;p63"/>
            <p:cNvSpPr/>
            <p:nvPr/>
          </p:nvSpPr>
          <p:spPr>
            <a:xfrm rot="5400000">
              <a:off x="7863942" y="-508202"/>
              <a:ext cx="1388823" cy="1607276"/>
            </a:xfrm>
            <a:custGeom>
              <a:avLst/>
              <a:gdLst/>
              <a:ahLst/>
              <a:cxnLst/>
              <a:rect l="l" t="t" r="r" b="b"/>
              <a:pathLst>
                <a:path w="72495" h="83898" extrusionOk="0">
                  <a:moveTo>
                    <a:pt x="49829" y="1"/>
                  </a:moveTo>
                  <a:cubicBezTo>
                    <a:pt x="48172" y="1"/>
                    <a:pt x="46519" y="89"/>
                    <a:pt x="44895" y="246"/>
                  </a:cubicBezTo>
                  <a:cubicBezTo>
                    <a:pt x="40457" y="702"/>
                    <a:pt x="36080" y="1766"/>
                    <a:pt x="31916" y="3377"/>
                  </a:cubicBezTo>
                  <a:cubicBezTo>
                    <a:pt x="27691" y="4958"/>
                    <a:pt x="23709" y="7146"/>
                    <a:pt x="20092" y="9791"/>
                  </a:cubicBezTo>
                  <a:cubicBezTo>
                    <a:pt x="16475" y="12465"/>
                    <a:pt x="13253" y="15566"/>
                    <a:pt x="10518" y="19092"/>
                  </a:cubicBezTo>
                  <a:cubicBezTo>
                    <a:pt x="7691" y="22709"/>
                    <a:pt x="5472" y="26691"/>
                    <a:pt x="3800" y="30916"/>
                  </a:cubicBezTo>
                  <a:cubicBezTo>
                    <a:pt x="2128" y="35141"/>
                    <a:pt x="973" y="39609"/>
                    <a:pt x="487" y="44138"/>
                  </a:cubicBezTo>
                  <a:cubicBezTo>
                    <a:pt x="1" y="48667"/>
                    <a:pt x="62" y="53226"/>
                    <a:pt x="821" y="57694"/>
                  </a:cubicBezTo>
                  <a:cubicBezTo>
                    <a:pt x="1551" y="62101"/>
                    <a:pt x="2919" y="66448"/>
                    <a:pt x="5016" y="70399"/>
                  </a:cubicBezTo>
                  <a:cubicBezTo>
                    <a:pt x="7022" y="74229"/>
                    <a:pt x="9819" y="77694"/>
                    <a:pt x="13405" y="80187"/>
                  </a:cubicBezTo>
                  <a:cubicBezTo>
                    <a:pt x="16749" y="82527"/>
                    <a:pt x="20731" y="83804"/>
                    <a:pt x="24834" y="83895"/>
                  </a:cubicBezTo>
                  <a:cubicBezTo>
                    <a:pt x="24937" y="83897"/>
                    <a:pt x="25040" y="83897"/>
                    <a:pt x="25143" y="83897"/>
                  </a:cubicBezTo>
                  <a:cubicBezTo>
                    <a:pt x="28964" y="83897"/>
                    <a:pt x="32817" y="82797"/>
                    <a:pt x="35807" y="80400"/>
                  </a:cubicBezTo>
                  <a:cubicBezTo>
                    <a:pt x="39424" y="77451"/>
                    <a:pt x="41248" y="72983"/>
                    <a:pt x="42251" y="68576"/>
                  </a:cubicBezTo>
                  <a:cubicBezTo>
                    <a:pt x="43406" y="63378"/>
                    <a:pt x="43649" y="57968"/>
                    <a:pt x="45382" y="52892"/>
                  </a:cubicBezTo>
                  <a:cubicBezTo>
                    <a:pt x="46871" y="48545"/>
                    <a:pt x="49303" y="44563"/>
                    <a:pt x="52160" y="40976"/>
                  </a:cubicBezTo>
                  <a:cubicBezTo>
                    <a:pt x="52494" y="40521"/>
                    <a:pt x="52889" y="40065"/>
                    <a:pt x="53254" y="39609"/>
                  </a:cubicBezTo>
                  <a:cubicBezTo>
                    <a:pt x="56081" y="37238"/>
                    <a:pt x="59029" y="35110"/>
                    <a:pt x="61856" y="32709"/>
                  </a:cubicBezTo>
                  <a:cubicBezTo>
                    <a:pt x="65503" y="29578"/>
                    <a:pt x="68786" y="26052"/>
                    <a:pt x="70580" y="21584"/>
                  </a:cubicBezTo>
                  <a:cubicBezTo>
                    <a:pt x="72251" y="17420"/>
                    <a:pt x="72494" y="12678"/>
                    <a:pt x="70154" y="8727"/>
                  </a:cubicBezTo>
                  <a:cubicBezTo>
                    <a:pt x="67814" y="4715"/>
                    <a:pt x="63558" y="2222"/>
                    <a:pt x="59151" y="1098"/>
                  </a:cubicBezTo>
                  <a:cubicBezTo>
                    <a:pt x="56143" y="321"/>
                    <a:pt x="52979" y="1"/>
                    <a:pt x="4982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" name="Google Shape;340;p63"/>
            <p:cNvSpPr/>
            <p:nvPr/>
          </p:nvSpPr>
          <p:spPr>
            <a:xfrm>
              <a:off x="8410936" y="412169"/>
              <a:ext cx="384706" cy="357434"/>
            </a:xfrm>
            <a:custGeom>
              <a:avLst/>
              <a:gdLst/>
              <a:ahLst/>
              <a:cxnLst/>
              <a:rect l="l" t="t" r="r" b="b"/>
              <a:pathLst>
                <a:path w="27479" h="25531" extrusionOk="0">
                  <a:moveTo>
                    <a:pt x="13718" y="1"/>
                  </a:moveTo>
                  <a:cubicBezTo>
                    <a:pt x="7570" y="1"/>
                    <a:pt x="2168" y="4445"/>
                    <a:pt x="1155" y="10714"/>
                  </a:cubicBezTo>
                  <a:cubicBezTo>
                    <a:pt x="0" y="17675"/>
                    <a:pt x="4742" y="24240"/>
                    <a:pt x="11703" y="25365"/>
                  </a:cubicBezTo>
                  <a:cubicBezTo>
                    <a:pt x="12395" y="25477"/>
                    <a:pt x="13083" y="25531"/>
                    <a:pt x="13762" y="25531"/>
                  </a:cubicBezTo>
                  <a:cubicBezTo>
                    <a:pt x="19915" y="25531"/>
                    <a:pt x="25341" y="21086"/>
                    <a:pt x="26354" y="14817"/>
                  </a:cubicBezTo>
                  <a:cubicBezTo>
                    <a:pt x="27478" y="7857"/>
                    <a:pt x="22736" y="1291"/>
                    <a:pt x="15776" y="167"/>
                  </a:cubicBezTo>
                  <a:cubicBezTo>
                    <a:pt x="15084" y="55"/>
                    <a:pt x="14396" y="1"/>
                    <a:pt x="13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41" name="Google Shape;341;p63"/>
          <p:cNvSpPr txBox="1">
            <a:spLocks noGrp="1"/>
          </p:cNvSpPr>
          <p:nvPr>
            <p:ph type="subTitle" idx="1"/>
          </p:nvPr>
        </p:nvSpPr>
        <p:spPr>
          <a:xfrm>
            <a:off x="720000" y="3443984"/>
            <a:ext cx="2598600" cy="13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42" name="Google Shape;342;p63"/>
          <p:cNvSpPr txBox="1">
            <a:spLocks noGrp="1"/>
          </p:cNvSpPr>
          <p:nvPr>
            <p:ph type="title"/>
          </p:nvPr>
        </p:nvSpPr>
        <p:spPr>
          <a:xfrm>
            <a:off x="720000" y="1944351"/>
            <a:ext cx="2598600" cy="15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7"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64"/>
          <p:cNvSpPr txBox="1">
            <a:spLocks noGrp="1"/>
          </p:cNvSpPr>
          <p:nvPr>
            <p:ph type="ctrTitle"/>
          </p:nvPr>
        </p:nvSpPr>
        <p:spPr>
          <a:xfrm>
            <a:off x="3128400" y="720000"/>
            <a:ext cx="2887200" cy="117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345" name="Google Shape;345;p64"/>
          <p:cNvSpPr txBox="1">
            <a:spLocks noGrp="1"/>
          </p:cNvSpPr>
          <p:nvPr>
            <p:ph type="subTitle" idx="1"/>
          </p:nvPr>
        </p:nvSpPr>
        <p:spPr>
          <a:xfrm>
            <a:off x="3128400" y="1893200"/>
            <a:ext cx="2887200" cy="15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46" name="Google Shape;346;p64"/>
          <p:cNvSpPr txBox="1"/>
          <p:nvPr/>
        </p:nvSpPr>
        <p:spPr>
          <a:xfrm>
            <a:off x="2838600" y="4749800"/>
            <a:ext cx="3467100" cy="8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CREDITS:</a:t>
            </a:r>
            <a:r>
              <a:rPr lang="en"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This presentation template was created by </a:t>
            </a:r>
            <a:r>
              <a:rPr lang="en" sz="1200" b="1" i="0" u="none" strike="noStrike" cap="none">
                <a:solidFill>
                  <a:schemeClr val="dk1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2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, including icons by </a:t>
            </a:r>
            <a:r>
              <a:rPr lang="en" sz="1200" b="1" i="0" u="none" strike="noStrike" cap="none">
                <a:solidFill>
                  <a:schemeClr val="dk1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3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, infographics &amp; images by </a:t>
            </a:r>
            <a:r>
              <a:rPr lang="en" sz="1200" b="1" i="0" u="none" strike="noStrike" cap="none">
                <a:solidFill>
                  <a:schemeClr val="dk1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4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200" b="1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347" name="Google Shape;347;p64"/>
          <p:cNvGrpSpPr/>
          <p:nvPr/>
        </p:nvGrpSpPr>
        <p:grpSpPr>
          <a:xfrm>
            <a:off x="-924159" y="-2063674"/>
            <a:ext cx="10821711" cy="10282103"/>
            <a:chOff x="-924159" y="-1547794"/>
            <a:chExt cx="10821711" cy="7711770"/>
          </a:xfrm>
        </p:grpSpPr>
        <p:sp>
          <p:nvSpPr>
            <p:cNvPr id="348" name="Google Shape;348;p64"/>
            <p:cNvSpPr/>
            <p:nvPr/>
          </p:nvSpPr>
          <p:spPr>
            <a:xfrm rot="-2288484">
              <a:off x="-767236" y="-611668"/>
              <a:ext cx="3372770" cy="1527483"/>
            </a:xfrm>
            <a:custGeom>
              <a:avLst/>
              <a:gdLst/>
              <a:ahLst/>
              <a:cxnLst/>
              <a:rect l="l" t="t" r="r" b="b"/>
              <a:pathLst>
                <a:path w="214139" h="96643" extrusionOk="0">
                  <a:moveTo>
                    <a:pt x="41620" y="1"/>
                  </a:moveTo>
                  <a:cubicBezTo>
                    <a:pt x="36507" y="1"/>
                    <a:pt x="31391" y="663"/>
                    <a:pt x="26293" y="2276"/>
                  </a:cubicBezTo>
                  <a:cubicBezTo>
                    <a:pt x="10791" y="6805"/>
                    <a:pt x="1" y="21881"/>
                    <a:pt x="274" y="39875"/>
                  </a:cubicBezTo>
                  <a:cubicBezTo>
                    <a:pt x="700" y="66593"/>
                    <a:pt x="38390" y="66897"/>
                    <a:pt x="59120" y="71517"/>
                  </a:cubicBezTo>
                  <a:cubicBezTo>
                    <a:pt x="68817" y="73614"/>
                    <a:pt x="77297" y="78903"/>
                    <a:pt x="84774" y="85225"/>
                  </a:cubicBezTo>
                  <a:cubicBezTo>
                    <a:pt x="94159" y="93398"/>
                    <a:pt x="102730" y="96642"/>
                    <a:pt x="110766" y="96642"/>
                  </a:cubicBezTo>
                  <a:cubicBezTo>
                    <a:pt x="132975" y="96642"/>
                    <a:pt x="151098" y="71864"/>
                    <a:pt x="171007" y="57869"/>
                  </a:cubicBezTo>
                  <a:cubicBezTo>
                    <a:pt x="181615" y="49936"/>
                    <a:pt x="198181" y="51395"/>
                    <a:pt x="205597" y="39237"/>
                  </a:cubicBezTo>
                  <a:cubicBezTo>
                    <a:pt x="214138" y="23340"/>
                    <a:pt x="199852" y="5680"/>
                    <a:pt x="183621" y="3431"/>
                  </a:cubicBezTo>
                  <a:cubicBezTo>
                    <a:pt x="180555" y="2993"/>
                    <a:pt x="177577" y="2799"/>
                    <a:pt x="174667" y="2799"/>
                  </a:cubicBezTo>
                  <a:cubicBezTo>
                    <a:pt x="152045" y="2799"/>
                    <a:pt x="133590" y="14525"/>
                    <a:pt x="110856" y="14525"/>
                  </a:cubicBezTo>
                  <a:cubicBezTo>
                    <a:pt x="103838" y="14525"/>
                    <a:pt x="96412" y="13407"/>
                    <a:pt x="88331" y="10483"/>
                  </a:cubicBezTo>
                  <a:cubicBezTo>
                    <a:pt x="73197" y="6326"/>
                    <a:pt x="57422" y="1"/>
                    <a:pt x="416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" name="Google Shape;349;p64"/>
            <p:cNvSpPr/>
            <p:nvPr/>
          </p:nvSpPr>
          <p:spPr>
            <a:xfrm>
              <a:off x="31660" y="696582"/>
              <a:ext cx="614219" cy="615889"/>
            </a:xfrm>
            <a:custGeom>
              <a:avLst/>
              <a:gdLst/>
              <a:ahLst/>
              <a:cxnLst/>
              <a:rect l="l" t="t" r="r" b="b"/>
              <a:pathLst>
                <a:path w="38998" h="38968" extrusionOk="0">
                  <a:moveTo>
                    <a:pt x="19514" y="0"/>
                  </a:moveTo>
                  <a:cubicBezTo>
                    <a:pt x="8724" y="0"/>
                    <a:pt x="0" y="8724"/>
                    <a:pt x="0" y="19484"/>
                  </a:cubicBezTo>
                  <a:cubicBezTo>
                    <a:pt x="0" y="30244"/>
                    <a:pt x="8724" y="38968"/>
                    <a:pt x="19514" y="38968"/>
                  </a:cubicBezTo>
                  <a:cubicBezTo>
                    <a:pt x="30274" y="38968"/>
                    <a:pt x="38998" y="30244"/>
                    <a:pt x="38998" y="19484"/>
                  </a:cubicBezTo>
                  <a:cubicBezTo>
                    <a:pt x="38998" y="8724"/>
                    <a:pt x="30274" y="0"/>
                    <a:pt x="195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" name="Google Shape;350;p64"/>
            <p:cNvSpPr/>
            <p:nvPr/>
          </p:nvSpPr>
          <p:spPr>
            <a:xfrm rot="-2288484">
              <a:off x="-812531" y="-669343"/>
              <a:ext cx="3372770" cy="1527483"/>
            </a:xfrm>
            <a:custGeom>
              <a:avLst/>
              <a:gdLst/>
              <a:ahLst/>
              <a:cxnLst/>
              <a:rect l="l" t="t" r="r" b="b"/>
              <a:pathLst>
                <a:path w="214139" h="96643" extrusionOk="0">
                  <a:moveTo>
                    <a:pt x="41620" y="1"/>
                  </a:moveTo>
                  <a:cubicBezTo>
                    <a:pt x="36507" y="1"/>
                    <a:pt x="31391" y="663"/>
                    <a:pt x="26293" y="2276"/>
                  </a:cubicBezTo>
                  <a:cubicBezTo>
                    <a:pt x="10791" y="6805"/>
                    <a:pt x="1" y="21881"/>
                    <a:pt x="274" y="39875"/>
                  </a:cubicBezTo>
                  <a:cubicBezTo>
                    <a:pt x="700" y="66593"/>
                    <a:pt x="38390" y="66897"/>
                    <a:pt x="59120" y="71517"/>
                  </a:cubicBezTo>
                  <a:cubicBezTo>
                    <a:pt x="68817" y="73614"/>
                    <a:pt x="77297" y="78903"/>
                    <a:pt x="84774" y="85225"/>
                  </a:cubicBezTo>
                  <a:cubicBezTo>
                    <a:pt x="94159" y="93398"/>
                    <a:pt x="102730" y="96642"/>
                    <a:pt x="110766" y="96642"/>
                  </a:cubicBezTo>
                  <a:cubicBezTo>
                    <a:pt x="132975" y="96642"/>
                    <a:pt x="151098" y="71864"/>
                    <a:pt x="171007" y="57869"/>
                  </a:cubicBezTo>
                  <a:cubicBezTo>
                    <a:pt x="181615" y="49936"/>
                    <a:pt x="198181" y="51395"/>
                    <a:pt x="205597" y="39237"/>
                  </a:cubicBezTo>
                  <a:cubicBezTo>
                    <a:pt x="214138" y="23340"/>
                    <a:pt x="199852" y="5680"/>
                    <a:pt x="183621" y="3431"/>
                  </a:cubicBezTo>
                  <a:cubicBezTo>
                    <a:pt x="180555" y="2993"/>
                    <a:pt x="177577" y="2799"/>
                    <a:pt x="174667" y="2799"/>
                  </a:cubicBezTo>
                  <a:cubicBezTo>
                    <a:pt x="152045" y="2799"/>
                    <a:pt x="133590" y="14525"/>
                    <a:pt x="110856" y="14525"/>
                  </a:cubicBezTo>
                  <a:cubicBezTo>
                    <a:pt x="103838" y="14525"/>
                    <a:pt x="96412" y="13407"/>
                    <a:pt x="88331" y="10483"/>
                  </a:cubicBezTo>
                  <a:cubicBezTo>
                    <a:pt x="73197" y="6326"/>
                    <a:pt x="57422" y="1"/>
                    <a:pt x="41620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" name="Google Shape;351;p64"/>
            <p:cNvSpPr/>
            <p:nvPr/>
          </p:nvSpPr>
          <p:spPr>
            <a:xfrm>
              <a:off x="-167655" y="3969108"/>
              <a:ext cx="1447220" cy="1464760"/>
            </a:xfrm>
            <a:custGeom>
              <a:avLst/>
              <a:gdLst/>
              <a:ahLst/>
              <a:cxnLst/>
              <a:rect l="l" t="t" r="r" b="b"/>
              <a:pathLst>
                <a:path w="91887" h="92677" extrusionOk="0">
                  <a:moveTo>
                    <a:pt x="22815" y="1"/>
                  </a:moveTo>
                  <a:cubicBezTo>
                    <a:pt x="14089" y="1"/>
                    <a:pt x="5415" y="6305"/>
                    <a:pt x="4438" y="15753"/>
                  </a:cubicBezTo>
                  <a:cubicBezTo>
                    <a:pt x="3070" y="26422"/>
                    <a:pt x="10213" y="36027"/>
                    <a:pt x="9757" y="46665"/>
                  </a:cubicBezTo>
                  <a:cubicBezTo>
                    <a:pt x="9241" y="57912"/>
                    <a:pt x="0" y="68702"/>
                    <a:pt x="4772" y="80101"/>
                  </a:cubicBezTo>
                  <a:cubicBezTo>
                    <a:pt x="9738" y="89261"/>
                    <a:pt x="18154" y="91082"/>
                    <a:pt x="27334" y="91082"/>
                  </a:cubicBezTo>
                  <a:cubicBezTo>
                    <a:pt x="33393" y="91082"/>
                    <a:pt x="39785" y="90288"/>
                    <a:pt x="45737" y="90288"/>
                  </a:cubicBezTo>
                  <a:cubicBezTo>
                    <a:pt x="48539" y="90288"/>
                    <a:pt x="51244" y="90464"/>
                    <a:pt x="53770" y="90982"/>
                  </a:cubicBezTo>
                  <a:cubicBezTo>
                    <a:pt x="58491" y="91686"/>
                    <a:pt x="63366" y="92677"/>
                    <a:pt x="68173" y="92677"/>
                  </a:cubicBezTo>
                  <a:cubicBezTo>
                    <a:pt x="71042" y="92677"/>
                    <a:pt x="73886" y="92324"/>
                    <a:pt x="76658" y="91347"/>
                  </a:cubicBezTo>
                  <a:cubicBezTo>
                    <a:pt x="85443" y="88247"/>
                    <a:pt x="91887" y="79462"/>
                    <a:pt x="91795" y="70070"/>
                  </a:cubicBezTo>
                  <a:cubicBezTo>
                    <a:pt x="88695" y="35905"/>
                    <a:pt x="51612" y="56422"/>
                    <a:pt x="43101" y="19279"/>
                  </a:cubicBezTo>
                  <a:cubicBezTo>
                    <a:pt x="41734" y="13322"/>
                    <a:pt x="38542" y="7942"/>
                    <a:pt x="33892" y="4081"/>
                  </a:cubicBezTo>
                  <a:cubicBezTo>
                    <a:pt x="33770" y="3960"/>
                    <a:pt x="33648" y="3899"/>
                    <a:pt x="33527" y="3777"/>
                  </a:cubicBezTo>
                  <a:cubicBezTo>
                    <a:pt x="30356" y="1175"/>
                    <a:pt x="26581" y="1"/>
                    <a:pt x="228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" name="Google Shape;352;p64"/>
            <p:cNvSpPr/>
            <p:nvPr/>
          </p:nvSpPr>
          <p:spPr>
            <a:xfrm>
              <a:off x="-130105" y="3665478"/>
              <a:ext cx="852170" cy="855130"/>
            </a:xfrm>
            <a:custGeom>
              <a:avLst/>
              <a:gdLst/>
              <a:ahLst/>
              <a:cxnLst/>
              <a:rect l="l" t="t" r="r" b="b"/>
              <a:pathLst>
                <a:path w="54106" h="54105" extrusionOk="0">
                  <a:moveTo>
                    <a:pt x="27053" y="0"/>
                  </a:moveTo>
                  <a:cubicBezTo>
                    <a:pt x="12098" y="0"/>
                    <a:pt x="1" y="12098"/>
                    <a:pt x="1" y="27052"/>
                  </a:cubicBezTo>
                  <a:cubicBezTo>
                    <a:pt x="1" y="41977"/>
                    <a:pt x="12098" y="54105"/>
                    <a:pt x="27053" y="54105"/>
                  </a:cubicBezTo>
                  <a:cubicBezTo>
                    <a:pt x="42008" y="54105"/>
                    <a:pt x="54105" y="41977"/>
                    <a:pt x="54105" y="27052"/>
                  </a:cubicBezTo>
                  <a:cubicBezTo>
                    <a:pt x="54105" y="12098"/>
                    <a:pt x="42008" y="0"/>
                    <a:pt x="270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" name="Google Shape;353;p64"/>
            <p:cNvSpPr/>
            <p:nvPr/>
          </p:nvSpPr>
          <p:spPr>
            <a:xfrm rot="-5400000">
              <a:off x="7198567" y="-1049845"/>
              <a:ext cx="1396474" cy="1836415"/>
            </a:xfrm>
            <a:custGeom>
              <a:avLst/>
              <a:gdLst/>
              <a:ahLst/>
              <a:cxnLst/>
              <a:rect l="l" t="t" r="r" b="b"/>
              <a:pathLst>
                <a:path w="88665" h="116192" extrusionOk="0">
                  <a:moveTo>
                    <a:pt x="40470" y="1"/>
                  </a:moveTo>
                  <a:cubicBezTo>
                    <a:pt x="39334" y="1"/>
                    <a:pt x="38184" y="58"/>
                    <a:pt x="37022" y="177"/>
                  </a:cubicBezTo>
                  <a:cubicBezTo>
                    <a:pt x="22341" y="1332"/>
                    <a:pt x="11490" y="15588"/>
                    <a:pt x="11399" y="29782"/>
                  </a:cubicBezTo>
                  <a:cubicBezTo>
                    <a:pt x="11581" y="36743"/>
                    <a:pt x="14529" y="43278"/>
                    <a:pt x="14955" y="50239"/>
                  </a:cubicBezTo>
                  <a:cubicBezTo>
                    <a:pt x="15867" y="60907"/>
                    <a:pt x="6930" y="68415"/>
                    <a:pt x="3648" y="77838"/>
                  </a:cubicBezTo>
                  <a:cubicBezTo>
                    <a:pt x="0" y="87564"/>
                    <a:pt x="1155" y="99327"/>
                    <a:pt x="8207" y="107230"/>
                  </a:cubicBezTo>
                  <a:cubicBezTo>
                    <a:pt x="14674" y="113548"/>
                    <a:pt x="22615" y="116191"/>
                    <a:pt x="30852" y="116191"/>
                  </a:cubicBezTo>
                  <a:cubicBezTo>
                    <a:pt x="47819" y="116191"/>
                    <a:pt x="66042" y="104979"/>
                    <a:pt x="75230" y="91577"/>
                  </a:cubicBezTo>
                  <a:cubicBezTo>
                    <a:pt x="86780" y="75497"/>
                    <a:pt x="88664" y="53795"/>
                    <a:pt x="82099" y="35375"/>
                  </a:cubicBezTo>
                  <a:cubicBezTo>
                    <a:pt x="75947" y="17552"/>
                    <a:pt x="60279" y="1"/>
                    <a:pt x="404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" name="Google Shape;354;p64"/>
            <p:cNvSpPr/>
            <p:nvPr/>
          </p:nvSpPr>
          <p:spPr>
            <a:xfrm rot="-5400000">
              <a:off x="7325088" y="-740173"/>
              <a:ext cx="2606247" cy="1616393"/>
            </a:xfrm>
            <a:custGeom>
              <a:avLst/>
              <a:gdLst/>
              <a:ahLst/>
              <a:cxnLst/>
              <a:rect l="l" t="t" r="r" b="b"/>
              <a:pathLst>
                <a:path w="165476" h="102271" extrusionOk="0">
                  <a:moveTo>
                    <a:pt x="106127" y="1"/>
                  </a:moveTo>
                  <a:cubicBezTo>
                    <a:pt x="100217" y="1"/>
                    <a:pt x="94031" y="1247"/>
                    <a:pt x="87723" y="4000"/>
                  </a:cubicBezTo>
                  <a:cubicBezTo>
                    <a:pt x="71248" y="9349"/>
                    <a:pt x="66081" y="27982"/>
                    <a:pt x="52616" y="37252"/>
                  </a:cubicBezTo>
                  <a:cubicBezTo>
                    <a:pt x="37357" y="47009"/>
                    <a:pt x="11369" y="42906"/>
                    <a:pt x="5168" y="63970"/>
                  </a:cubicBezTo>
                  <a:cubicBezTo>
                    <a:pt x="1" y="79989"/>
                    <a:pt x="12250" y="96585"/>
                    <a:pt x="27752" y="100627"/>
                  </a:cubicBezTo>
                  <a:cubicBezTo>
                    <a:pt x="31338" y="101790"/>
                    <a:pt x="34860" y="102271"/>
                    <a:pt x="38338" y="102271"/>
                  </a:cubicBezTo>
                  <a:cubicBezTo>
                    <a:pt x="53045" y="102271"/>
                    <a:pt x="66956" y="93665"/>
                    <a:pt x="81583" y="91600"/>
                  </a:cubicBezTo>
                  <a:cubicBezTo>
                    <a:pt x="82839" y="91462"/>
                    <a:pt x="84087" y="91399"/>
                    <a:pt x="85329" y="91399"/>
                  </a:cubicBezTo>
                  <a:cubicBezTo>
                    <a:pt x="96921" y="91399"/>
                    <a:pt x="107941" y="96834"/>
                    <a:pt x="119524" y="96834"/>
                  </a:cubicBezTo>
                  <a:cubicBezTo>
                    <a:pt x="120631" y="96834"/>
                    <a:pt x="121742" y="96784"/>
                    <a:pt x="122860" y="96676"/>
                  </a:cubicBezTo>
                  <a:cubicBezTo>
                    <a:pt x="135079" y="95399"/>
                    <a:pt x="145535" y="86493"/>
                    <a:pt x="150459" y="75460"/>
                  </a:cubicBezTo>
                  <a:cubicBezTo>
                    <a:pt x="165476" y="42134"/>
                    <a:pt x="140484" y="1"/>
                    <a:pt x="1061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" name="Google Shape;355;p64"/>
            <p:cNvSpPr/>
            <p:nvPr/>
          </p:nvSpPr>
          <p:spPr>
            <a:xfrm>
              <a:off x="1292126" y="-408136"/>
              <a:ext cx="1582245" cy="952314"/>
            </a:xfrm>
            <a:custGeom>
              <a:avLst/>
              <a:gdLst/>
              <a:ahLst/>
              <a:cxnLst/>
              <a:rect l="l" t="t" r="r" b="b"/>
              <a:pathLst>
                <a:path w="100460" h="60254" extrusionOk="0">
                  <a:moveTo>
                    <a:pt x="53871" y="0"/>
                  </a:moveTo>
                  <a:cubicBezTo>
                    <a:pt x="45191" y="0"/>
                    <a:pt x="36609" y="1556"/>
                    <a:pt x="30062" y="4425"/>
                  </a:cubicBezTo>
                  <a:cubicBezTo>
                    <a:pt x="18755" y="8650"/>
                    <a:pt x="1" y="20352"/>
                    <a:pt x="10487" y="33939"/>
                  </a:cubicBezTo>
                  <a:cubicBezTo>
                    <a:pt x="15989" y="39106"/>
                    <a:pt x="22220" y="43635"/>
                    <a:pt x="28725" y="47495"/>
                  </a:cubicBezTo>
                  <a:cubicBezTo>
                    <a:pt x="39410" y="55309"/>
                    <a:pt x="50533" y="60254"/>
                    <a:pt x="60595" y="60254"/>
                  </a:cubicBezTo>
                  <a:cubicBezTo>
                    <a:pt x="72256" y="60254"/>
                    <a:pt x="82491" y="53612"/>
                    <a:pt x="88969" y="37100"/>
                  </a:cubicBezTo>
                  <a:cubicBezTo>
                    <a:pt x="100460" y="10877"/>
                    <a:pt x="76823" y="0"/>
                    <a:pt x="538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" name="Google Shape;356;p64"/>
            <p:cNvSpPr/>
            <p:nvPr/>
          </p:nvSpPr>
          <p:spPr>
            <a:xfrm>
              <a:off x="2082075" y="70960"/>
              <a:ext cx="332263" cy="333176"/>
            </a:xfrm>
            <a:custGeom>
              <a:avLst/>
              <a:gdLst/>
              <a:ahLst/>
              <a:cxnLst/>
              <a:rect l="l" t="t" r="r" b="b"/>
              <a:pathLst>
                <a:path w="38998" h="38968" extrusionOk="0">
                  <a:moveTo>
                    <a:pt x="19514" y="0"/>
                  </a:moveTo>
                  <a:cubicBezTo>
                    <a:pt x="8724" y="0"/>
                    <a:pt x="0" y="8724"/>
                    <a:pt x="0" y="19484"/>
                  </a:cubicBezTo>
                  <a:cubicBezTo>
                    <a:pt x="0" y="30244"/>
                    <a:pt x="8724" y="38968"/>
                    <a:pt x="19514" y="38968"/>
                  </a:cubicBezTo>
                  <a:cubicBezTo>
                    <a:pt x="30274" y="38968"/>
                    <a:pt x="38998" y="30244"/>
                    <a:pt x="38998" y="19484"/>
                  </a:cubicBezTo>
                  <a:cubicBezTo>
                    <a:pt x="38998" y="8724"/>
                    <a:pt x="30274" y="0"/>
                    <a:pt x="195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" name="Google Shape;357;p64"/>
            <p:cNvSpPr/>
            <p:nvPr/>
          </p:nvSpPr>
          <p:spPr>
            <a:xfrm>
              <a:off x="389817" y="4601568"/>
              <a:ext cx="332263" cy="333176"/>
            </a:xfrm>
            <a:custGeom>
              <a:avLst/>
              <a:gdLst/>
              <a:ahLst/>
              <a:cxnLst/>
              <a:rect l="l" t="t" r="r" b="b"/>
              <a:pathLst>
                <a:path w="38998" h="38968" extrusionOk="0">
                  <a:moveTo>
                    <a:pt x="19514" y="0"/>
                  </a:moveTo>
                  <a:cubicBezTo>
                    <a:pt x="8724" y="0"/>
                    <a:pt x="0" y="8724"/>
                    <a:pt x="0" y="19484"/>
                  </a:cubicBezTo>
                  <a:cubicBezTo>
                    <a:pt x="0" y="30244"/>
                    <a:pt x="8724" y="38968"/>
                    <a:pt x="19514" y="38968"/>
                  </a:cubicBezTo>
                  <a:cubicBezTo>
                    <a:pt x="30274" y="38968"/>
                    <a:pt x="38998" y="30244"/>
                    <a:pt x="38998" y="19484"/>
                  </a:cubicBezTo>
                  <a:cubicBezTo>
                    <a:pt x="38998" y="8724"/>
                    <a:pt x="30274" y="0"/>
                    <a:pt x="195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" name="Google Shape;358;p64"/>
            <p:cNvSpPr/>
            <p:nvPr/>
          </p:nvSpPr>
          <p:spPr>
            <a:xfrm rot="5165711" flipH="1">
              <a:off x="6962699" y="3124573"/>
              <a:ext cx="1730523" cy="3751281"/>
            </a:xfrm>
            <a:custGeom>
              <a:avLst/>
              <a:gdLst/>
              <a:ahLst/>
              <a:cxnLst/>
              <a:rect l="l" t="t" r="r" b="b"/>
              <a:pathLst>
                <a:path w="109881" h="238040" extrusionOk="0">
                  <a:moveTo>
                    <a:pt x="55013" y="0"/>
                  </a:moveTo>
                  <a:cubicBezTo>
                    <a:pt x="36777" y="0"/>
                    <a:pt x="19001" y="11384"/>
                    <a:pt x="11551" y="28545"/>
                  </a:cubicBezTo>
                  <a:cubicBezTo>
                    <a:pt x="0" y="52558"/>
                    <a:pt x="11338" y="78455"/>
                    <a:pt x="17964" y="102164"/>
                  </a:cubicBezTo>
                  <a:cubicBezTo>
                    <a:pt x="21824" y="115507"/>
                    <a:pt x="22979" y="129641"/>
                    <a:pt x="19909" y="143228"/>
                  </a:cubicBezTo>
                  <a:cubicBezTo>
                    <a:pt x="14833" y="167696"/>
                    <a:pt x="2067" y="194536"/>
                    <a:pt x="14833" y="218670"/>
                  </a:cubicBezTo>
                  <a:cubicBezTo>
                    <a:pt x="22373" y="231930"/>
                    <a:pt x="36874" y="238039"/>
                    <a:pt x="51757" y="238039"/>
                  </a:cubicBezTo>
                  <a:cubicBezTo>
                    <a:pt x="71194" y="238039"/>
                    <a:pt x="91281" y="227618"/>
                    <a:pt x="97358" y="209095"/>
                  </a:cubicBezTo>
                  <a:cubicBezTo>
                    <a:pt x="109881" y="164262"/>
                    <a:pt x="35077" y="127817"/>
                    <a:pt x="72342" y="84868"/>
                  </a:cubicBezTo>
                  <a:cubicBezTo>
                    <a:pt x="79333" y="75780"/>
                    <a:pt x="87905" y="67695"/>
                    <a:pt x="92920" y="57269"/>
                  </a:cubicBezTo>
                  <a:cubicBezTo>
                    <a:pt x="103254" y="36783"/>
                    <a:pt x="91552" y="10065"/>
                    <a:pt x="70062" y="2740"/>
                  </a:cubicBezTo>
                  <a:cubicBezTo>
                    <a:pt x="65150" y="874"/>
                    <a:pt x="60064" y="0"/>
                    <a:pt x="55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" name="Google Shape;359;p64"/>
            <p:cNvSpPr/>
            <p:nvPr/>
          </p:nvSpPr>
          <p:spPr>
            <a:xfrm rot="5826147" flipH="1">
              <a:off x="7967792" y="3592808"/>
              <a:ext cx="2053141" cy="1564526"/>
            </a:xfrm>
            <a:custGeom>
              <a:avLst/>
              <a:gdLst/>
              <a:ahLst/>
              <a:cxnLst/>
              <a:rect l="l" t="t" r="r" b="b"/>
              <a:pathLst>
                <a:path w="130351" h="99267" extrusionOk="0">
                  <a:moveTo>
                    <a:pt x="70376" y="0"/>
                  </a:moveTo>
                  <a:cubicBezTo>
                    <a:pt x="50007" y="0"/>
                    <a:pt x="30646" y="11346"/>
                    <a:pt x="18602" y="27503"/>
                  </a:cubicBezTo>
                  <a:cubicBezTo>
                    <a:pt x="5168" y="44646"/>
                    <a:pt x="0" y="71577"/>
                    <a:pt x="15836" y="88902"/>
                  </a:cubicBezTo>
                  <a:cubicBezTo>
                    <a:pt x="21606" y="95235"/>
                    <a:pt x="30234" y="99267"/>
                    <a:pt x="38757" y="99267"/>
                  </a:cubicBezTo>
                  <a:cubicBezTo>
                    <a:pt x="43121" y="99267"/>
                    <a:pt x="47458" y="98210"/>
                    <a:pt x="51369" y="95863"/>
                  </a:cubicBezTo>
                  <a:cubicBezTo>
                    <a:pt x="58056" y="92337"/>
                    <a:pt x="61430" y="85346"/>
                    <a:pt x="65503" y="79388"/>
                  </a:cubicBezTo>
                  <a:cubicBezTo>
                    <a:pt x="80762" y="61030"/>
                    <a:pt x="109303" y="84009"/>
                    <a:pt x="120854" y="54616"/>
                  </a:cubicBezTo>
                  <a:cubicBezTo>
                    <a:pt x="130351" y="25670"/>
                    <a:pt x="99352" y="25"/>
                    <a:pt x="72183" y="25"/>
                  </a:cubicBezTo>
                  <a:cubicBezTo>
                    <a:pt x="72134" y="25"/>
                    <a:pt x="72086" y="25"/>
                    <a:pt x="72038" y="26"/>
                  </a:cubicBezTo>
                  <a:cubicBezTo>
                    <a:pt x="71483" y="9"/>
                    <a:pt x="70929" y="0"/>
                    <a:pt x="7037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" name="Google Shape;360;p64"/>
            <p:cNvSpPr/>
            <p:nvPr/>
          </p:nvSpPr>
          <p:spPr>
            <a:xfrm rot="5400000" flipH="1">
              <a:off x="7501111" y="3709859"/>
              <a:ext cx="1014442" cy="1613351"/>
            </a:xfrm>
            <a:custGeom>
              <a:avLst/>
              <a:gdLst/>
              <a:ahLst/>
              <a:cxnLst/>
              <a:rect l="l" t="t" r="r" b="b"/>
              <a:pathLst>
                <a:path w="64409" h="102370" extrusionOk="0">
                  <a:moveTo>
                    <a:pt x="34475" y="1"/>
                  </a:moveTo>
                  <a:cubicBezTo>
                    <a:pt x="19877" y="1"/>
                    <a:pt x="4992" y="8856"/>
                    <a:pt x="2341" y="24202"/>
                  </a:cubicBezTo>
                  <a:cubicBezTo>
                    <a:pt x="0" y="33655"/>
                    <a:pt x="5411" y="42166"/>
                    <a:pt x="8177" y="50828"/>
                  </a:cubicBezTo>
                  <a:cubicBezTo>
                    <a:pt x="11551" y="60859"/>
                    <a:pt x="4864" y="70373"/>
                    <a:pt x="5107" y="80403"/>
                  </a:cubicBezTo>
                  <a:cubicBezTo>
                    <a:pt x="4905" y="92913"/>
                    <a:pt x="15767" y="102370"/>
                    <a:pt x="26499" y="102370"/>
                  </a:cubicBezTo>
                  <a:cubicBezTo>
                    <a:pt x="31933" y="102370"/>
                    <a:pt x="37334" y="99945"/>
                    <a:pt x="41247" y="94264"/>
                  </a:cubicBezTo>
                  <a:cubicBezTo>
                    <a:pt x="49758" y="81710"/>
                    <a:pt x="34925" y="71497"/>
                    <a:pt x="42372" y="58822"/>
                  </a:cubicBezTo>
                  <a:cubicBezTo>
                    <a:pt x="46718" y="50190"/>
                    <a:pt x="55229" y="44688"/>
                    <a:pt x="59941" y="36360"/>
                  </a:cubicBezTo>
                  <a:cubicBezTo>
                    <a:pt x="64409" y="28609"/>
                    <a:pt x="63862" y="18305"/>
                    <a:pt x="58542" y="11071"/>
                  </a:cubicBezTo>
                  <a:cubicBezTo>
                    <a:pt x="52702" y="3495"/>
                    <a:pt x="43645" y="1"/>
                    <a:pt x="344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" name="Google Shape;361;p64"/>
            <p:cNvSpPr/>
            <p:nvPr/>
          </p:nvSpPr>
          <p:spPr>
            <a:xfrm rot="5400000" flipH="1">
              <a:off x="8424084" y="3716756"/>
              <a:ext cx="241763" cy="241932"/>
            </a:xfrm>
            <a:custGeom>
              <a:avLst/>
              <a:gdLst/>
              <a:ahLst/>
              <a:cxnLst/>
              <a:rect l="l" t="t" r="r" b="b"/>
              <a:pathLst>
                <a:path w="15350" h="15351" extrusionOk="0">
                  <a:moveTo>
                    <a:pt x="7690" y="1"/>
                  </a:moveTo>
                  <a:cubicBezTo>
                    <a:pt x="3435" y="1"/>
                    <a:pt x="0" y="3435"/>
                    <a:pt x="0" y="7660"/>
                  </a:cubicBezTo>
                  <a:cubicBezTo>
                    <a:pt x="0" y="11916"/>
                    <a:pt x="3435" y="15350"/>
                    <a:pt x="7690" y="15350"/>
                  </a:cubicBezTo>
                  <a:cubicBezTo>
                    <a:pt x="11915" y="15350"/>
                    <a:pt x="15350" y="11916"/>
                    <a:pt x="15350" y="7660"/>
                  </a:cubicBezTo>
                  <a:cubicBezTo>
                    <a:pt x="15350" y="3435"/>
                    <a:pt x="11915" y="1"/>
                    <a:pt x="76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" name="Google Shape;362;p64"/>
            <p:cNvSpPr/>
            <p:nvPr/>
          </p:nvSpPr>
          <p:spPr>
            <a:xfrm rot="5165711" flipH="1">
              <a:off x="6802845" y="3297353"/>
              <a:ext cx="1730523" cy="3751281"/>
            </a:xfrm>
            <a:custGeom>
              <a:avLst/>
              <a:gdLst/>
              <a:ahLst/>
              <a:cxnLst/>
              <a:rect l="l" t="t" r="r" b="b"/>
              <a:pathLst>
                <a:path w="109881" h="238040" extrusionOk="0">
                  <a:moveTo>
                    <a:pt x="55013" y="0"/>
                  </a:moveTo>
                  <a:cubicBezTo>
                    <a:pt x="36777" y="0"/>
                    <a:pt x="19001" y="11384"/>
                    <a:pt x="11551" y="28545"/>
                  </a:cubicBezTo>
                  <a:cubicBezTo>
                    <a:pt x="0" y="52558"/>
                    <a:pt x="11338" y="78455"/>
                    <a:pt x="17964" y="102164"/>
                  </a:cubicBezTo>
                  <a:cubicBezTo>
                    <a:pt x="21824" y="115507"/>
                    <a:pt x="22979" y="129641"/>
                    <a:pt x="19909" y="143228"/>
                  </a:cubicBezTo>
                  <a:cubicBezTo>
                    <a:pt x="14833" y="167696"/>
                    <a:pt x="2067" y="194536"/>
                    <a:pt x="14833" y="218670"/>
                  </a:cubicBezTo>
                  <a:cubicBezTo>
                    <a:pt x="22373" y="231930"/>
                    <a:pt x="36874" y="238039"/>
                    <a:pt x="51757" y="238039"/>
                  </a:cubicBezTo>
                  <a:cubicBezTo>
                    <a:pt x="71194" y="238039"/>
                    <a:pt x="91281" y="227618"/>
                    <a:pt x="97358" y="209095"/>
                  </a:cubicBezTo>
                  <a:cubicBezTo>
                    <a:pt x="109881" y="164262"/>
                    <a:pt x="35077" y="127817"/>
                    <a:pt x="72342" y="84868"/>
                  </a:cubicBezTo>
                  <a:cubicBezTo>
                    <a:pt x="79333" y="75780"/>
                    <a:pt x="87905" y="67695"/>
                    <a:pt x="92920" y="57269"/>
                  </a:cubicBezTo>
                  <a:cubicBezTo>
                    <a:pt x="103254" y="36783"/>
                    <a:pt x="91552" y="10065"/>
                    <a:pt x="70062" y="2740"/>
                  </a:cubicBezTo>
                  <a:cubicBezTo>
                    <a:pt x="65150" y="874"/>
                    <a:pt x="60064" y="0"/>
                    <a:pt x="55013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10_2"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65"/>
          <p:cNvSpPr txBox="1">
            <a:spLocks noGrp="1"/>
          </p:cNvSpPr>
          <p:nvPr>
            <p:ph type="title"/>
          </p:nvPr>
        </p:nvSpPr>
        <p:spPr>
          <a:xfrm>
            <a:off x="720000" y="720000"/>
            <a:ext cx="7704000" cy="9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365" name="Google Shape;365;p65"/>
          <p:cNvGrpSpPr/>
          <p:nvPr/>
        </p:nvGrpSpPr>
        <p:grpSpPr>
          <a:xfrm>
            <a:off x="-762100" y="-1054510"/>
            <a:ext cx="11407315" cy="8555322"/>
            <a:chOff x="-762100" y="-790902"/>
            <a:chExt cx="11407315" cy="6416652"/>
          </a:xfrm>
        </p:grpSpPr>
        <p:sp>
          <p:nvSpPr>
            <p:cNvPr id="366" name="Google Shape;366;p65"/>
            <p:cNvSpPr/>
            <p:nvPr/>
          </p:nvSpPr>
          <p:spPr>
            <a:xfrm flipH="1">
              <a:off x="7276366" y="4593012"/>
              <a:ext cx="958905" cy="959351"/>
            </a:xfrm>
            <a:custGeom>
              <a:avLst/>
              <a:gdLst/>
              <a:ahLst/>
              <a:cxnLst/>
              <a:rect l="l" t="t" r="r" b="b"/>
              <a:pathLst>
                <a:path w="38968" h="38998" extrusionOk="0">
                  <a:moveTo>
                    <a:pt x="19484" y="0"/>
                  </a:moveTo>
                  <a:cubicBezTo>
                    <a:pt x="8724" y="0"/>
                    <a:pt x="1" y="8754"/>
                    <a:pt x="1" y="19514"/>
                  </a:cubicBezTo>
                  <a:cubicBezTo>
                    <a:pt x="1" y="30274"/>
                    <a:pt x="8724" y="38998"/>
                    <a:pt x="19484" y="38998"/>
                  </a:cubicBezTo>
                  <a:cubicBezTo>
                    <a:pt x="30244" y="38998"/>
                    <a:pt x="38968" y="30274"/>
                    <a:pt x="38968" y="19514"/>
                  </a:cubicBezTo>
                  <a:cubicBezTo>
                    <a:pt x="38968" y="8754"/>
                    <a:pt x="30244" y="0"/>
                    <a:pt x="194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" name="Google Shape;367;p65"/>
            <p:cNvSpPr/>
            <p:nvPr/>
          </p:nvSpPr>
          <p:spPr>
            <a:xfrm flipH="1">
              <a:off x="8416359" y="3632164"/>
              <a:ext cx="613746" cy="614024"/>
            </a:xfrm>
            <a:custGeom>
              <a:avLst/>
              <a:gdLst/>
              <a:ahLst/>
              <a:cxnLst/>
              <a:rect l="l" t="t" r="r" b="b"/>
              <a:pathLst>
                <a:path w="38968" h="38998" extrusionOk="0">
                  <a:moveTo>
                    <a:pt x="19484" y="0"/>
                  </a:moveTo>
                  <a:cubicBezTo>
                    <a:pt x="8724" y="0"/>
                    <a:pt x="1" y="8754"/>
                    <a:pt x="1" y="19514"/>
                  </a:cubicBezTo>
                  <a:cubicBezTo>
                    <a:pt x="1" y="30274"/>
                    <a:pt x="8724" y="38998"/>
                    <a:pt x="19484" y="38998"/>
                  </a:cubicBezTo>
                  <a:cubicBezTo>
                    <a:pt x="30244" y="38998"/>
                    <a:pt x="38968" y="30274"/>
                    <a:pt x="38968" y="19514"/>
                  </a:cubicBezTo>
                  <a:cubicBezTo>
                    <a:pt x="38968" y="8754"/>
                    <a:pt x="30244" y="0"/>
                    <a:pt x="194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" name="Google Shape;368;p65"/>
            <p:cNvSpPr/>
            <p:nvPr/>
          </p:nvSpPr>
          <p:spPr>
            <a:xfrm flipH="1">
              <a:off x="8401864" y="-198477"/>
              <a:ext cx="2243351" cy="1861610"/>
            </a:xfrm>
            <a:custGeom>
              <a:avLst/>
              <a:gdLst/>
              <a:ahLst/>
              <a:cxnLst/>
              <a:rect l="l" t="t" r="r" b="b"/>
              <a:pathLst>
                <a:path w="142435" h="118235" extrusionOk="0">
                  <a:moveTo>
                    <a:pt x="75255" y="0"/>
                  </a:moveTo>
                  <a:cubicBezTo>
                    <a:pt x="72811" y="0"/>
                    <a:pt x="70368" y="102"/>
                    <a:pt x="67935" y="307"/>
                  </a:cubicBezTo>
                  <a:cubicBezTo>
                    <a:pt x="59333" y="1037"/>
                    <a:pt x="50883" y="3043"/>
                    <a:pt x="42980" y="6417"/>
                  </a:cubicBezTo>
                  <a:cubicBezTo>
                    <a:pt x="35259" y="9699"/>
                    <a:pt x="28116" y="14289"/>
                    <a:pt x="22007" y="20064"/>
                  </a:cubicBezTo>
                  <a:cubicBezTo>
                    <a:pt x="16110" y="25657"/>
                    <a:pt x="11156" y="32283"/>
                    <a:pt x="7508" y="39517"/>
                  </a:cubicBezTo>
                  <a:cubicBezTo>
                    <a:pt x="3952" y="46630"/>
                    <a:pt x="1581" y="54351"/>
                    <a:pt x="821" y="62284"/>
                  </a:cubicBezTo>
                  <a:cubicBezTo>
                    <a:pt x="0" y="70673"/>
                    <a:pt x="1034" y="79275"/>
                    <a:pt x="3921" y="87208"/>
                  </a:cubicBezTo>
                  <a:cubicBezTo>
                    <a:pt x="6809" y="95141"/>
                    <a:pt x="11612" y="102406"/>
                    <a:pt x="18207" y="107725"/>
                  </a:cubicBezTo>
                  <a:cubicBezTo>
                    <a:pt x="24165" y="112558"/>
                    <a:pt x="31399" y="115780"/>
                    <a:pt x="38937" y="117117"/>
                  </a:cubicBezTo>
                  <a:cubicBezTo>
                    <a:pt x="42104" y="117843"/>
                    <a:pt x="45350" y="118235"/>
                    <a:pt x="48617" y="118235"/>
                  </a:cubicBezTo>
                  <a:cubicBezTo>
                    <a:pt x="49867" y="118235"/>
                    <a:pt x="51120" y="118177"/>
                    <a:pt x="52372" y="118060"/>
                  </a:cubicBezTo>
                  <a:cubicBezTo>
                    <a:pt x="60488" y="117300"/>
                    <a:pt x="68421" y="114260"/>
                    <a:pt x="74956" y="109367"/>
                  </a:cubicBezTo>
                  <a:cubicBezTo>
                    <a:pt x="78148" y="106935"/>
                    <a:pt x="80975" y="104078"/>
                    <a:pt x="83437" y="100917"/>
                  </a:cubicBezTo>
                  <a:cubicBezTo>
                    <a:pt x="85747" y="97938"/>
                    <a:pt x="87874" y="94807"/>
                    <a:pt x="90276" y="91859"/>
                  </a:cubicBezTo>
                  <a:cubicBezTo>
                    <a:pt x="92586" y="88971"/>
                    <a:pt x="95230" y="86266"/>
                    <a:pt x="98452" y="84442"/>
                  </a:cubicBezTo>
                  <a:cubicBezTo>
                    <a:pt x="100185" y="83439"/>
                    <a:pt x="102130" y="82801"/>
                    <a:pt x="104106" y="82466"/>
                  </a:cubicBezTo>
                  <a:cubicBezTo>
                    <a:pt x="106659" y="82041"/>
                    <a:pt x="109243" y="82132"/>
                    <a:pt x="111796" y="82071"/>
                  </a:cubicBezTo>
                  <a:cubicBezTo>
                    <a:pt x="115778" y="82041"/>
                    <a:pt x="119577" y="81403"/>
                    <a:pt x="123225" y="79792"/>
                  </a:cubicBezTo>
                  <a:cubicBezTo>
                    <a:pt x="126598" y="78333"/>
                    <a:pt x="129729" y="76114"/>
                    <a:pt x="132343" y="73469"/>
                  </a:cubicBezTo>
                  <a:cubicBezTo>
                    <a:pt x="137723" y="68029"/>
                    <a:pt x="141067" y="60855"/>
                    <a:pt x="141705" y="53196"/>
                  </a:cubicBezTo>
                  <a:cubicBezTo>
                    <a:pt x="142435" y="44806"/>
                    <a:pt x="140125" y="36326"/>
                    <a:pt x="135869" y="29122"/>
                  </a:cubicBezTo>
                  <a:cubicBezTo>
                    <a:pt x="131583" y="21736"/>
                    <a:pt x="125200" y="15779"/>
                    <a:pt x="117966" y="11341"/>
                  </a:cubicBezTo>
                  <a:cubicBezTo>
                    <a:pt x="110610" y="6842"/>
                    <a:pt x="102312" y="3803"/>
                    <a:pt x="93893" y="1979"/>
                  </a:cubicBezTo>
                  <a:cubicBezTo>
                    <a:pt x="87773" y="668"/>
                    <a:pt x="81511" y="0"/>
                    <a:pt x="752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" name="Google Shape;369;p65"/>
            <p:cNvSpPr/>
            <p:nvPr/>
          </p:nvSpPr>
          <p:spPr>
            <a:xfrm rot="10800000">
              <a:off x="-579937" y="637497"/>
              <a:ext cx="1305990" cy="1345253"/>
            </a:xfrm>
            <a:custGeom>
              <a:avLst/>
              <a:gdLst/>
              <a:ahLst/>
              <a:cxnLst/>
              <a:rect l="l" t="t" r="r" b="b"/>
              <a:pathLst>
                <a:path w="82920" h="85440" extrusionOk="0">
                  <a:moveTo>
                    <a:pt x="48336" y="1"/>
                  </a:moveTo>
                  <a:cubicBezTo>
                    <a:pt x="47287" y="1"/>
                    <a:pt x="46240" y="39"/>
                    <a:pt x="45199" y="116"/>
                  </a:cubicBezTo>
                  <a:cubicBezTo>
                    <a:pt x="39788" y="481"/>
                    <a:pt x="34469" y="1848"/>
                    <a:pt x="29514" y="4037"/>
                  </a:cubicBezTo>
                  <a:cubicBezTo>
                    <a:pt x="24712" y="6104"/>
                    <a:pt x="20213" y="8961"/>
                    <a:pt x="16323" y="12426"/>
                  </a:cubicBezTo>
                  <a:cubicBezTo>
                    <a:pt x="12402" y="15830"/>
                    <a:pt x="9028" y="19903"/>
                    <a:pt x="6383" y="24432"/>
                  </a:cubicBezTo>
                  <a:cubicBezTo>
                    <a:pt x="3800" y="28870"/>
                    <a:pt x="2037" y="33764"/>
                    <a:pt x="1155" y="38870"/>
                  </a:cubicBezTo>
                  <a:lnTo>
                    <a:pt x="1155" y="38992"/>
                  </a:lnTo>
                  <a:cubicBezTo>
                    <a:pt x="0" y="45709"/>
                    <a:pt x="152" y="52609"/>
                    <a:pt x="1581" y="59296"/>
                  </a:cubicBezTo>
                  <a:cubicBezTo>
                    <a:pt x="1581" y="59357"/>
                    <a:pt x="1611" y="59418"/>
                    <a:pt x="1611" y="59448"/>
                  </a:cubicBezTo>
                  <a:cubicBezTo>
                    <a:pt x="2857" y="65466"/>
                    <a:pt x="5441" y="71242"/>
                    <a:pt x="9484" y="75862"/>
                  </a:cubicBezTo>
                  <a:cubicBezTo>
                    <a:pt x="12827" y="79692"/>
                    <a:pt x="17234" y="82731"/>
                    <a:pt x="22098" y="84312"/>
                  </a:cubicBezTo>
                  <a:cubicBezTo>
                    <a:pt x="24451" y="85059"/>
                    <a:pt x="26903" y="85440"/>
                    <a:pt x="29349" y="85440"/>
                  </a:cubicBezTo>
                  <a:cubicBezTo>
                    <a:pt x="32179" y="85440"/>
                    <a:pt x="35003" y="84930"/>
                    <a:pt x="37660" y="83886"/>
                  </a:cubicBezTo>
                  <a:cubicBezTo>
                    <a:pt x="40183" y="82913"/>
                    <a:pt x="42524" y="81455"/>
                    <a:pt x="44469" y="79540"/>
                  </a:cubicBezTo>
                  <a:cubicBezTo>
                    <a:pt x="46384" y="77716"/>
                    <a:pt x="47782" y="75527"/>
                    <a:pt x="49028" y="73217"/>
                  </a:cubicBezTo>
                  <a:cubicBezTo>
                    <a:pt x="51551" y="68536"/>
                    <a:pt x="53375" y="63339"/>
                    <a:pt x="57326" y="59600"/>
                  </a:cubicBezTo>
                  <a:cubicBezTo>
                    <a:pt x="61643" y="55557"/>
                    <a:pt x="67418" y="53521"/>
                    <a:pt x="72251" y="50147"/>
                  </a:cubicBezTo>
                  <a:cubicBezTo>
                    <a:pt x="76354" y="47290"/>
                    <a:pt x="79394" y="43278"/>
                    <a:pt x="81035" y="38566"/>
                  </a:cubicBezTo>
                  <a:cubicBezTo>
                    <a:pt x="82616" y="34037"/>
                    <a:pt x="82920" y="29022"/>
                    <a:pt x="81947" y="24311"/>
                  </a:cubicBezTo>
                  <a:cubicBezTo>
                    <a:pt x="80822" y="19235"/>
                    <a:pt x="78178" y="14523"/>
                    <a:pt x="74561" y="10754"/>
                  </a:cubicBezTo>
                  <a:cubicBezTo>
                    <a:pt x="70883" y="6864"/>
                    <a:pt x="66293" y="3885"/>
                    <a:pt x="61217" y="2122"/>
                  </a:cubicBezTo>
                  <a:cubicBezTo>
                    <a:pt x="57099" y="676"/>
                    <a:pt x="52704" y="1"/>
                    <a:pt x="483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" name="Google Shape;370;p65"/>
            <p:cNvSpPr/>
            <p:nvPr/>
          </p:nvSpPr>
          <p:spPr>
            <a:xfrm flipH="1">
              <a:off x="7805611" y="3230983"/>
              <a:ext cx="2693329" cy="2394767"/>
            </a:xfrm>
            <a:custGeom>
              <a:avLst/>
              <a:gdLst/>
              <a:ahLst/>
              <a:cxnLst/>
              <a:rect l="l" t="t" r="r" b="b"/>
              <a:pathLst>
                <a:path w="171005" h="152097" extrusionOk="0">
                  <a:moveTo>
                    <a:pt x="50732" y="1"/>
                  </a:moveTo>
                  <a:cubicBezTo>
                    <a:pt x="22434" y="1"/>
                    <a:pt x="1" y="35046"/>
                    <a:pt x="21154" y="65467"/>
                  </a:cubicBezTo>
                  <a:cubicBezTo>
                    <a:pt x="32096" y="81060"/>
                    <a:pt x="50637" y="88720"/>
                    <a:pt x="62826" y="103158"/>
                  </a:cubicBezTo>
                  <a:cubicBezTo>
                    <a:pt x="78298" y="122915"/>
                    <a:pt x="90821" y="151760"/>
                    <a:pt x="119940" y="152064"/>
                  </a:cubicBezTo>
                  <a:cubicBezTo>
                    <a:pt x="120453" y="152086"/>
                    <a:pt x="120967" y="152097"/>
                    <a:pt x="121480" y="152097"/>
                  </a:cubicBezTo>
                  <a:cubicBezTo>
                    <a:pt x="136636" y="152097"/>
                    <a:pt x="151835" y="142630"/>
                    <a:pt x="156627" y="127930"/>
                  </a:cubicBezTo>
                  <a:cubicBezTo>
                    <a:pt x="171004" y="78993"/>
                    <a:pt x="98845" y="84799"/>
                    <a:pt x="89270" y="47503"/>
                  </a:cubicBezTo>
                  <a:cubicBezTo>
                    <a:pt x="86869" y="35527"/>
                    <a:pt x="88085" y="21880"/>
                    <a:pt x="78875" y="12457"/>
                  </a:cubicBezTo>
                  <a:cubicBezTo>
                    <a:pt x="69737" y="3700"/>
                    <a:pt x="59925" y="1"/>
                    <a:pt x="5073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" name="Google Shape;371;p65"/>
            <p:cNvSpPr/>
            <p:nvPr/>
          </p:nvSpPr>
          <p:spPr>
            <a:xfrm rot="10800000">
              <a:off x="-637081" y="-313308"/>
              <a:ext cx="2722671" cy="1381466"/>
            </a:xfrm>
            <a:custGeom>
              <a:avLst/>
              <a:gdLst/>
              <a:ahLst/>
              <a:cxnLst/>
              <a:rect l="l" t="t" r="r" b="b"/>
              <a:pathLst>
                <a:path w="172868" h="87740" extrusionOk="0">
                  <a:moveTo>
                    <a:pt x="113579" y="0"/>
                  </a:moveTo>
                  <a:cubicBezTo>
                    <a:pt x="107589" y="0"/>
                    <a:pt x="101490" y="1451"/>
                    <a:pt x="95595" y="4702"/>
                  </a:cubicBezTo>
                  <a:cubicBezTo>
                    <a:pt x="84592" y="12969"/>
                    <a:pt x="82920" y="26647"/>
                    <a:pt x="67996" y="31632"/>
                  </a:cubicBezTo>
                  <a:cubicBezTo>
                    <a:pt x="51157" y="37620"/>
                    <a:pt x="31460" y="30386"/>
                    <a:pt x="15715" y="40173"/>
                  </a:cubicBezTo>
                  <a:cubicBezTo>
                    <a:pt x="1186" y="48988"/>
                    <a:pt x="1" y="71420"/>
                    <a:pt x="13527" y="81663"/>
                  </a:cubicBezTo>
                  <a:cubicBezTo>
                    <a:pt x="19230" y="86191"/>
                    <a:pt x="26023" y="87739"/>
                    <a:pt x="33003" y="87739"/>
                  </a:cubicBezTo>
                  <a:cubicBezTo>
                    <a:pt x="39565" y="87739"/>
                    <a:pt x="46292" y="86371"/>
                    <a:pt x="52433" y="84825"/>
                  </a:cubicBezTo>
                  <a:cubicBezTo>
                    <a:pt x="58894" y="82097"/>
                    <a:pt x="65444" y="81121"/>
                    <a:pt x="71997" y="81121"/>
                  </a:cubicBezTo>
                  <a:cubicBezTo>
                    <a:pt x="88489" y="81121"/>
                    <a:pt x="104999" y="87303"/>
                    <a:pt x="120146" y="87303"/>
                  </a:cubicBezTo>
                  <a:cubicBezTo>
                    <a:pt x="132450" y="87303"/>
                    <a:pt x="143855" y="83224"/>
                    <a:pt x="153621" y="68441"/>
                  </a:cubicBezTo>
                  <a:cubicBezTo>
                    <a:pt x="172867" y="39202"/>
                    <a:pt x="144715" y="0"/>
                    <a:pt x="1135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" name="Google Shape;372;p65"/>
            <p:cNvSpPr/>
            <p:nvPr/>
          </p:nvSpPr>
          <p:spPr>
            <a:xfrm rot="10800000">
              <a:off x="-762100" y="-518098"/>
              <a:ext cx="1336640" cy="1336688"/>
            </a:xfrm>
            <a:custGeom>
              <a:avLst/>
              <a:gdLst/>
              <a:ahLst/>
              <a:cxnLst/>
              <a:rect l="l" t="t" r="r" b="b"/>
              <a:pathLst>
                <a:path w="84866" h="84896" extrusionOk="0">
                  <a:moveTo>
                    <a:pt x="42433" y="1"/>
                  </a:moveTo>
                  <a:cubicBezTo>
                    <a:pt x="18998" y="1"/>
                    <a:pt x="0" y="18998"/>
                    <a:pt x="0" y="42433"/>
                  </a:cubicBezTo>
                  <a:cubicBezTo>
                    <a:pt x="0" y="65868"/>
                    <a:pt x="18998" y="84895"/>
                    <a:pt x="42433" y="84895"/>
                  </a:cubicBezTo>
                  <a:cubicBezTo>
                    <a:pt x="65868" y="84895"/>
                    <a:pt x="84865" y="65868"/>
                    <a:pt x="84865" y="42433"/>
                  </a:cubicBezTo>
                  <a:cubicBezTo>
                    <a:pt x="84865" y="18998"/>
                    <a:pt x="65868" y="1"/>
                    <a:pt x="4243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3" name="Google Shape;373;p65"/>
            <p:cNvSpPr/>
            <p:nvPr/>
          </p:nvSpPr>
          <p:spPr>
            <a:xfrm flipH="1">
              <a:off x="6744579" y="-704902"/>
              <a:ext cx="3788300" cy="1330909"/>
            </a:xfrm>
            <a:custGeom>
              <a:avLst/>
              <a:gdLst/>
              <a:ahLst/>
              <a:cxnLst/>
              <a:rect l="l" t="t" r="r" b="b"/>
              <a:pathLst>
                <a:path w="240527" h="84529" extrusionOk="0">
                  <a:moveTo>
                    <a:pt x="195356" y="0"/>
                  </a:moveTo>
                  <a:cubicBezTo>
                    <a:pt x="189393" y="0"/>
                    <a:pt x="183402" y="1263"/>
                    <a:pt x="177905" y="4074"/>
                  </a:cubicBezTo>
                  <a:cubicBezTo>
                    <a:pt x="159192" y="13503"/>
                    <a:pt x="147409" y="17421"/>
                    <a:pt x="135888" y="17421"/>
                  </a:cubicBezTo>
                  <a:cubicBezTo>
                    <a:pt x="123269" y="17421"/>
                    <a:pt x="110965" y="12720"/>
                    <a:pt x="90214" y="5411"/>
                  </a:cubicBezTo>
                  <a:cubicBezTo>
                    <a:pt x="85671" y="3826"/>
                    <a:pt x="80855" y="3094"/>
                    <a:pt x="75950" y="3094"/>
                  </a:cubicBezTo>
                  <a:cubicBezTo>
                    <a:pt x="40322" y="3094"/>
                    <a:pt x="1" y="41737"/>
                    <a:pt x="25623" y="72890"/>
                  </a:cubicBezTo>
                  <a:cubicBezTo>
                    <a:pt x="31316" y="79835"/>
                    <a:pt x="40780" y="84529"/>
                    <a:pt x="49681" y="84529"/>
                  </a:cubicBezTo>
                  <a:cubicBezTo>
                    <a:pt x="52660" y="84529"/>
                    <a:pt x="55577" y="84003"/>
                    <a:pt x="58268" y="82859"/>
                  </a:cubicBezTo>
                  <a:cubicBezTo>
                    <a:pt x="62706" y="81066"/>
                    <a:pt x="66201" y="77722"/>
                    <a:pt x="69727" y="74561"/>
                  </a:cubicBezTo>
                  <a:cubicBezTo>
                    <a:pt x="75897" y="68336"/>
                    <a:pt x="82981" y="66144"/>
                    <a:pt x="90413" y="66144"/>
                  </a:cubicBezTo>
                  <a:cubicBezTo>
                    <a:pt x="103304" y="66144"/>
                    <a:pt x="117242" y="72738"/>
                    <a:pt x="129272" y="76324"/>
                  </a:cubicBezTo>
                  <a:cubicBezTo>
                    <a:pt x="134030" y="77855"/>
                    <a:pt x="138230" y="78511"/>
                    <a:pt x="142056" y="78511"/>
                  </a:cubicBezTo>
                  <a:cubicBezTo>
                    <a:pt x="157907" y="78511"/>
                    <a:pt x="167333" y="67248"/>
                    <a:pt x="183346" y="60245"/>
                  </a:cubicBezTo>
                  <a:cubicBezTo>
                    <a:pt x="191735" y="57145"/>
                    <a:pt x="201280" y="58361"/>
                    <a:pt x="210155" y="57449"/>
                  </a:cubicBezTo>
                  <a:cubicBezTo>
                    <a:pt x="220733" y="56324"/>
                    <a:pt x="229882" y="49333"/>
                    <a:pt x="233347" y="39302"/>
                  </a:cubicBezTo>
                  <a:cubicBezTo>
                    <a:pt x="240527" y="18439"/>
                    <a:pt x="218146" y="0"/>
                    <a:pt x="1953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4" name="Google Shape;374;p65"/>
            <p:cNvSpPr/>
            <p:nvPr/>
          </p:nvSpPr>
          <p:spPr>
            <a:xfrm rot="10800000">
              <a:off x="-406533" y="3838756"/>
              <a:ext cx="1276884" cy="1638110"/>
            </a:xfrm>
            <a:custGeom>
              <a:avLst/>
              <a:gdLst/>
              <a:ahLst/>
              <a:cxnLst/>
              <a:rect l="l" t="t" r="r" b="b"/>
              <a:pathLst>
                <a:path w="81072" h="104040" extrusionOk="0">
                  <a:moveTo>
                    <a:pt x="32047" y="1"/>
                  </a:moveTo>
                  <a:cubicBezTo>
                    <a:pt x="29824" y="1"/>
                    <a:pt x="27549" y="193"/>
                    <a:pt x="25229" y="596"/>
                  </a:cubicBezTo>
                  <a:cubicBezTo>
                    <a:pt x="12797" y="2541"/>
                    <a:pt x="912" y="12724"/>
                    <a:pt x="304" y="25855"/>
                  </a:cubicBezTo>
                  <a:cubicBezTo>
                    <a:pt x="0" y="38439"/>
                    <a:pt x="16718" y="44426"/>
                    <a:pt x="14256" y="57679"/>
                  </a:cubicBezTo>
                  <a:cubicBezTo>
                    <a:pt x="12463" y="70384"/>
                    <a:pt x="3465" y="85035"/>
                    <a:pt x="15533" y="95491"/>
                  </a:cubicBezTo>
                  <a:cubicBezTo>
                    <a:pt x="22740" y="101447"/>
                    <a:pt x="30549" y="104040"/>
                    <a:pt x="38153" y="104040"/>
                  </a:cubicBezTo>
                  <a:cubicBezTo>
                    <a:pt x="59537" y="104040"/>
                    <a:pt x="79307" y="83534"/>
                    <a:pt x="79576" y="59655"/>
                  </a:cubicBezTo>
                  <a:cubicBezTo>
                    <a:pt x="81072" y="32395"/>
                    <a:pt x="60875" y="1"/>
                    <a:pt x="320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5" name="Google Shape;375;p65"/>
            <p:cNvSpPr/>
            <p:nvPr/>
          </p:nvSpPr>
          <p:spPr>
            <a:xfrm flipH="1">
              <a:off x="8596016" y="118875"/>
              <a:ext cx="841904" cy="842259"/>
            </a:xfrm>
            <a:custGeom>
              <a:avLst/>
              <a:gdLst/>
              <a:ahLst/>
              <a:cxnLst/>
              <a:rect l="l" t="t" r="r" b="b"/>
              <a:pathLst>
                <a:path w="38968" h="38998" extrusionOk="0">
                  <a:moveTo>
                    <a:pt x="19484" y="0"/>
                  </a:moveTo>
                  <a:cubicBezTo>
                    <a:pt x="8724" y="0"/>
                    <a:pt x="1" y="8754"/>
                    <a:pt x="1" y="19514"/>
                  </a:cubicBezTo>
                  <a:cubicBezTo>
                    <a:pt x="1" y="30274"/>
                    <a:pt x="8724" y="38998"/>
                    <a:pt x="19484" y="38998"/>
                  </a:cubicBezTo>
                  <a:cubicBezTo>
                    <a:pt x="30244" y="38998"/>
                    <a:pt x="38968" y="30274"/>
                    <a:pt x="38968" y="19514"/>
                  </a:cubicBezTo>
                  <a:cubicBezTo>
                    <a:pt x="38968" y="8754"/>
                    <a:pt x="30244" y="0"/>
                    <a:pt x="194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6" name="Google Shape;376;p65"/>
            <p:cNvSpPr/>
            <p:nvPr/>
          </p:nvSpPr>
          <p:spPr>
            <a:xfrm rot="10800000">
              <a:off x="536536" y="4612463"/>
              <a:ext cx="380230" cy="380425"/>
            </a:xfrm>
            <a:custGeom>
              <a:avLst/>
              <a:gdLst/>
              <a:ahLst/>
              <a:cxnLst/>
              <a:rect l="l" t="t" r="r" b="b"/>
              <a:pathLst>
                <a:path w="38968" h="38998" extrusionOk="0">
                  <a:moveTo>
                    <a:pt x="19484" y="0"/>
                  </a:moveTo>
                  <a:cubicBezTo>
                    <a:pt x="8724" y="0"/>
                    <a:pt x="1" y="8754"/>
                    <a:pt x="1" y="19514"/>
                  </a:cubicBezTo>
                  <a:cubicBezTo>
                    <a:pt x="1" y="30274"/>
                    <a:pt x="8724" y="38998"/>
                    <a:pt x="19484" y="38998"/>
                  </a:cubicBezTo>
                  <a:cubicBezTo>
                    <a:pt x="30244" y="38998"/>
                    <a:pt x="38968" y="30274"/>
                    <a:pt x="38968" y="19514"/>
                  </a:cubicBezTo>
                  <a:cubicBezTo>
                    <a:pt x="38968" y="8754"/>
                    <a:pt x="30244" y="0"/>
                    <a:pt x="194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" name="Google Shape;377;p65"/>
            <p:cNvSpPr/>
            <p:nvPr/>
          </p:nvSpPr>
          <p:spPr>
            <a:xfrm flipH="1">
              <a:off x="6809579" y="-790902"/>
              <a:ext cx="3788300" cy="1330909"/>
            </a:xfrm>
            <a:custGeom>
              <a:avLst/>
              <a:gdLst/>
              <a:ahLst/>
              <a:cxnLst/>
              <a:rect l="l" t="t" r="r" b="b"/>
              <a:pathLst>
                <a:path w="240527" h="84529" extrusionOk="0">
                  <a:moveTo>
                    <a:pt x="195356" y="0"/>
                  </a:moveTo>
                  <a:cubicBezTo>
                    <a:pt x="189393" y="0"/>
                    <a:pt x="183402" y="1263"/>
                    <a:pt x="177905" y="4074"/>
                  </a:cubicBezTo>
                  <a:cubicBezTo>
                    <a:pt x="159192" y="13503"/>
                    <a:pt x="147409" y="17421"/>
                    <a:pt x="135888" y="17421"/>
                  </a:cubicBezTo>
                  <a:cubicBezTo>
                    <a:pt x="123269" y="17421"/>
                    <a:pt x="110965" y="12720"/>
                    <a:pt x="90214" y="5411"/>
                  </a:cubicBezTo>
                  <a:cubicBezTo>
                    <a:pt x="85671" y="3826"/>
                    <a:pt x="80855" y="3094"/>
                    <a:pt x="75950" y="3094"/>
                  </a:cubicBezTo>
                  <a:cubicBezTo>
                    <a:pt x="40322" y="3094"/>
                    <a:pt x="1" y="41737"/>
                    <a:pt x="25623" y="72890"/>
                  </a:cubicBezTo>
                  <a:cubicBezTo>
                    <a:pt x="31316" y="79835"/>
                    <a:pt x="40780" y="84529"/>
                    <a:pt x="49681" y="84529"/>
                  </a:cubicBezTo>
                  <a:cubicBezTo>
                    <a:pt x="52660" y="84529"/>
                    <a:pt x="55577" y="84003"/>
                    <a:pt x="58268" y="82859"/>
                  </a:cubicBezTo>
                  <a:cubicBezTo>
                    <a:pt x="62706" y="81066"/>
                    <a:pt x="66201" y="77722"/>
                    <a:pt x="69727" y="74561"/>
                  </a:cubicBezTo>
                  <a:cubicBezTo>
                    <a:pt x="75897" y="68336"/>
                    <a:pt x="82981" y="66144"/>
                    <a:pt x="90413" y="66144"/>
                  </a:cubicBezTo>
                  <a:cubicBezTo>
                    <a:pt x="103304" y="66144"/>
                    <a:pt x="117242" y="72738"/>
                    <a:pt x="129272" y="76324"/>
                  </a:cubicBezTo>
                  <a:cubicBezTo>
                    <a:pt x="134030" y="77855"/>
                    <a:pt x="138230" y="78511"/>
                    <a:pt x="142056" y="78511"/>
                  </a:cubicBezTo>
                  <a:cubicBezTo>
                    <a:pt x="157907" y="78511"/>
                    <a:pt x="167333" y="67248"/>
                    <a:pt x="183346" y="60245"/>
                  </a:cubicBezTo>
                  <a:cubicBezTo>
                    <a:pt x="191735" y="57145"/>
                    <a:pt x="201280" y="58361"/>
                    <a:pt x="210155" y="57449"/>
                  </a:cubicBezTo>
                  <a:cubicBezTo>
                    <a:pt x="220733" y="56324"/>
                    <a:pt x="229882" y="49333"/>
                    <a:pt x="233347" y="39302"/>
                  </a:cubicBezTo>
                  <a:cubicBezTo>
                    <a:pt x="240527" y="18439"/>
                    <a:pt x="218146" y="0"/>
                    <a:pt x="195356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" name="Google Shape;378;p65"/>
            <p:cNvSpPr/>
            <p:nvPr/>
          </p:nvSpPr>
          <p:spPr>
            <a:xfrm rot="10800000">
              <a:off x="-637081" y="-434008"/>
              <a:ext cx="2722671" cy="1381466"/>
            </a:xfrm>
            <a:custGeom>
              <a:avLst/>
              <a:gdLst/>
              <a:ahLst/>
              <a:cxnLst/>
              <a:rect l="l" t="t" r="r" b="b"/>
              <a:pathLst>
                <a:path w="172868" h="87740" extrusionOk="0">
                  <a:moveTo>
                    <a:pt x="113579" y="0"/>
                  </a:moveTo>
                  <a:cubicBezTo>
                    <a:pt x="107589" y="0"/>
                    <a:pt x="101490" y="1451"/>
                    <a:pt x="95595" y="4702"/>
                  </a:cubicBezTo>
                  <a:cubicBezTo>
                    <a:pt x="84592" y="12969"/>
                    <a:pt x="82920" y="26647"/>
                    <a:pt x="67996" y="31632"/>
                  </a:cubicBezTo>
                  <a:cubicBezTo>
                    <a:pt x="51157" y="37620"/>
                    <a:pt x="31460" y="30386"/>
                    <a:pt x="15715" y="40173"/>
                  </a:cubicBezTo>
                  <a:cubicBezTo>
                    <a:pt x="1186" y="48988"/>
                    <a:pt x="1" y="71420"/>
                    <a:pt x="13527" y="81663"/>
                  </a:cubicBezTo>
                  <a:cubicBezTo>
                    <a:pt x="19230" y="86191"/>
                    <a:pt x="26023" y="87739"/>
                    <a:pt x="33003" y="87739"/>
                  </a:cubicBezTo>
                  <a:cubicBezTo>
                    <a:pt x="39565" y="87739"/>
                    <a:pt x="46292" y="86371"/>
                    <a:pt x="52433" y="84825"/>
                  </a:cubicBezTo>
                  <a:cubicBezTo>
                    <a:pt x="58894" y="82097"/>
                    <a:pt x="65444" y="81121"/>
                    <a:pt x="71997" y="81121"/>
                  </a:cubicBezTo>
                  <a:cubicBezTo>
                    <a:pt x="88489" y="81121"/>
                    <a:pt x="104999" y="87303"/>
                    <a:pt x="120146" y="87303"/>
                  </a:cubicBezTo>
                  <a:cubicBezTo>
                    <a:pt x="132450" y="87303"/>
                    <a:pt x="143855" y="83224"/>
                    <a:pt x="153621" y="68441"/>
                  </a:cubicBezTo>
                  <a:cubicBezTo>
                    <a:pt x="172867" y="39202"/>
                    <a:pt x="144715" y="0"/>
                    <a:pt x="113579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79" name="Google Shape;379;p65"/>
          <p:cNvSpPr txBox="1">
            <a:spLocks noGrp="1"/>
          </p:cNvSpPr>
          <p:nvPr>
            <p:ph type="subTitle" idx="1"/>
          </p:nvPr>
        </p:nvSpPr>
        <p:spPr>
          <a:xfrm>
            <a:off x="2503800" y="1622400"/>
            <a:ext cx="4136400" cy="7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None/>
              <a:defRPr sz="12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47"/>
          <p:cNvSpPr txBox="1">
            <a:spLocks noGrp="1"/>
          </p:cNvSpPr>
          <p:nvPr>
            <p:ph type="title"/>
          </p:nvPr>
        </p:nvSpPr>
        <p:spPr>
          <a:xfrm>
            <a:off x="720000" y="720000"/>
            <a:ext cx="7704000" cy="9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7"/>
          <p:cNvSpPr txBox="1">
            <a:spLocks noGrp="1"/>
          </p:cNvSpPr>
          <p:nvPr>
            <p:ph type="body" idx="1"/>
          </p:nvPr>
        </p:nvSpPr>
        <p:spPr>
          <a:xfrm>
            <a:off x="720000" y="1622400"/>
            <a:ext cx="7704000" cy="4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1200"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29" name="Google Shape;29;p47"/>
          <p:cNvGrpSpPr/>
          <p:nvPr/>
        </p:nvGrpSpPr>
        <p:grpSpPr>
          <a:xfrm>
            <a:off x="-1508862" y="-1054510"/>
            <a:ext cx="11294196" cy="8770402"/>
            <a:chOff x="-1508862" y="-790902"/>
            <a:chExt cx="11294196" cy="6577966"/>
          </a:xfrm>
        </p:grpSpPr>
        <p:sp>
          <p:nvSpPr>
            <p:cNvPr id="30" name="Google Shape;30;p47"/>
            <p:cNvSpPr/>
            <p:nvPr/>
          </p:nvSpPr>
          <p:spPr>
            <a:xfrm>
              <a:off x="-1508862" y="-198477"/>
              <a:ext cx="2243351" cy="1861610"/>
            </a:xfrm>
            <a:custGeom>
              <a:avLst/>
              <a:gdLst/>
              <a:ahLst/>
              <a:cxnLst/>
              <a:rect l="l" t="t" r="r" b="b"/>
              <a:pathLst>
                <a:path w="142435" h="118235" extrusionOk="0">
                  <a:moveTo>
                    <a:pt x="75255" y="0"/>
                  </a:moveTo>
                  <a:cubicBezTo>
                    <a:pt x="72811" y="0"/>
                    <a:pt x="70368" y="102"/>
                    <a:pt x="67935" y="307"/>
                  </a:cubicBezTo>
                  <a:cubicBezTo>
                    <a:pt x="59333" y="1037"/>
                    <a:pt x="50883" y="3043"/>
                    <a:pt x="42980" y="6417"/>
                  </a:cubicBezTo>
                  <a:cubicBezTo>
                    <a:pt x="35259" y="9699"/>
                    <a:pt x="28116" y="14289"/>
                    <a:pt x="22007" y="20064"/>
                  </a:cubicBezTo>
                  <a:cubicBezTo>
                    <a:pt x="16110" y="25657"/>
                    <a:pt x="11156" y="32283"/>
                    <a:pt x="7508" y="39517"/>
                  </a:cubicBezTo>
                  <a:cubicBezTo>
                    <a:pt x="3952" y="46630"/>
                    <a:pt x="1581" y="54351"/>
                    <a:pt x="821" y="62284"/>
                  </a:cubicBezTo>
                  <a:cubicBezTo>
                    <a:pt x="0" y="70673"/>
                    <a:pt x="1034" y="79275"/>
                    <a:pt x="3921" y="87208"/>
                  </a:cubicBezTo>
                  <a:cubicBezTo>
                    <a:pt x="6809" y="95141"/>
                    <a:pt x="11612" y="102406"/>
                    <a:pt x="18207" y="107725"/>
                  </a:cubicBezTo>
                  <a:cubicBezTo>
                    <a:pt x="24165" y="112558"/>
                    <a:pt x="31399" y="115780"/>
                    <a:pt x="38937" y="117117"/>
                  </a:cubicBezTo>
                  <a:cubicBezTo>
                    <a:pt x="42104" y="117843"/>
                    <a:pt x="45350" y="118235"/>
                    <a:pt x="48617" y="118235"/>
                  </a:cubicBezTo>
                  <a:cubicBezTo>
                    <a:pt x="49867" y="118235"/>
                    <a:pt x="51120" y="118177"/>
                    <a:pt x="52372" y="118060"/>
                  </a:cubicBezTo>
                  <a:cubicBezTo>
                    <a:pt x="60488" y="117300"/>
                    <a:pt x="68421" y="114260"/>
                    <a:pt x="74956" y="109367"/>
                  </a:cubicBezTo>
                  <a:cubicBezTo>
                    <a:pt x="78148" y="106935"/>
                    <a:pt x="80975" y="104078"/>
                    <a:pt x="83437" y="100917"/>
                  </a:cubicBezTo>
                  <a:cubicBezTo>
                    <a:pt x="85747" y="97938"/>
                    <a:pt x="87874" y="94807"/>
                    <a:pt x="90276" y="91859"/>
                  </a:cubicBezTo>
                  <a:cubicBezTo>
                    <a:pt x="92586" y="88971"/>
                    <a:pt x="95230" y="86266"/>
                    <a:pt x="98452" y="84442"/>
                  </a:cubicBezTo>
                  <a:cubicBezTo>
                    <a:pt x="100185" y="83439"/>
                    <a:pt x="102130" y="82801"/>
                    <a:pt x="104106" y="82466"/>
                  </a:cubicBezTo>
                  <a:cubicBezTo>
                    <a:pt x="106659" y="82041"/>
                    <a:pt x="109243" y="82132"/>
                    <a:pt x="111796" y="82071"/>
                  </a:cubicBezTo>
                  <a:cubicBezTo>
                    <a:pt x="115778" y="82041"/>
                    <a:pt x="119577" y="81403"/>
                    <a:pt x="123225" y="79792"/>
                  </a:cubicBezTo>
                  <a:cubicBezTo>
                    <a:pt x="126598" y="78333"/>
                    <a:pt x="129729" y="76114"/>
                    <a:pt x="132343" y="73469"/>
                  </a:cubicBezTo>
                  <a:cubicBezTo>
                    <a:pt x="137723" y="68029"/>
                    <a:pt x="141067" y="60855"/>
                    <a:pt x="141705" y="53196"/>
                  </a:cubicBezTo>
                  <a:cubicBezTo>
                    <a:pt x="142435" y="44806"/>
                    <a:pt x="140125" y="36326"/>
                    <a:pt x="135869" y="29122"/>
                  </a:cubicBezTo>
                  <a:cubicBezTo>
                    <a:pt x="131583" y="21736"/>
                    <a:pt x="125200" y="15779"/>
                    <a:pt x="117966" y="11341"/>
                  </a:cubicBezTo>
                  <a:cubicBezTo>
                    <a:pt x="110610" y="6842"/>
                    <a:pt x="102312" y="3803"/>
                    <a:pt x="93893" y="1979"/>
                  </a:cubicBezTo>
                  <a:cubicBezTo>
                    <a:pt x="87773" y="668"/>
                    <a:pt x="81511" y="0"/>
                    <a:pt x="752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" name="Google Shape;31;p47"/>
            <p:cNvSpPr/>
            <p:nvPr/>
          </p:nvSpPr>
          <p:spPr>
            <a:xfrm>
              <a:off x="-1396526" y="-704902"/>
              <a:ext cx="3788300" cy="1330909"/>
            </a:xfrm>
            <a:custGeom>
              <a:avLst/>
              <a:gdLst/>
              <a:ahLst/>
              <a:cxnLst/>
              <a:rect l="l" t="t" r="r" b="b"/>
              <a:pathLst>
                <a:path w="240527" h="84529" extrusionOk="0">
                  <a:moveTo>
                    <a:pt x="195356" y="0"/>
                  </a:moveTo>
                  <a:cubicBezTo>
                    <a:pt x="189393" y="0"/>
                    <a:pt x="183402" y="1263"/>
                    <a:pt x="177905" y="4074"/>
                  </a:cubicBezTo>
                  <a:cubicBezTo>
                    <a:pt x="159192" y="13503"/>
                    <a:pt x="147409" y="17421"/>
                    <a:pt x="135888" y="17421"/>
                  </a:cubicBezTo>
                  <a:cubicBezTo>
                    <a:pt x="123269" y="17421"/>
                    <a:pt x="110965" y="12720"/>
                    <a:pt x="90214" y="5411"/>
                  </a:cubicBezTo>
                  <a:cubicBezTo>
                    <a:pt x="85671" y="3826"/>
                    <a:pt x="80855" y="3094"/>
                    <a:pt x="75950" y="3094"/>
                  </a:cubicBezTo>
                  <a:cubicBezTo>
                    <a:pt x="40322" y="3094"/>
                    <a:pt x="1" y="41737"/>
                    <a:pt x="25623" y="72890"/>
                  </a:cubicBezTo>
                  <a:cubicBezTo>
                    <a:pt x="31316" y="79835"/>
                    <a:pt x="40780" y="84529"/>
                    <a:pt x="49681" y="84529"/>
                  </a:cubicBezTo>
                  <a:cubicBezTo>
                    <a:pt x="52660" y="84529"/>
                    <a:pt x="55577" y="84003"/>
                    <a:pt x="58268" y="82859"/>
                  </a:cubicBezTo>
                  <a:cubicBezTo>
                    <a:pt x="62706" y="81066"/>
                    <a:pt x="66201" y="77722"/>
                    <a:pt x="69727" y="74561"/>
                  </a:cubicBezTo>
                  <a:cubicBezTo>
                    <a:pt x="75897" y="68336"/>
                    <a:pt x="82981" y="66144"/>
                    <a:pt x="90413" y="66144"/>
                  </a:cubicBezTo>
                  <a:cubicBezTo>
                    <a:pt x="103304" y="66144"/>
                    <a:pt x="117242" y="72738"/>
                    <a:pt x="129272" y="76324"/>
                  </a:cubicBezTo>
                  <a:cubicBezTo>
                    <a:pt x="134030" y="77855"/>
                    <a:pt x="138230" y="78511"/>
                    <a:pt x="142056" y="78511"/>
                  </a:cubicBezTo>
                  <a:cubicBezTo>
                    <a:pt x="157907" y="78511"/>
                    <a:pt x="167333" y="67248"/>
                    <a:pt x="183346" y="60245"/>
                  </a:cubicBezTo>
                  <a:cubicBezTo>
                    <a:pt x="191735" y="57145"/>
                    <a:pt x="201280" y="58361"/>
                    <a:pt x="210155" y="57449"/>
                  </a:cubicBezTo>
                  <a:cubicBezTo>
                    <a:pt x="220733" y="56324"/>
                    <a:pt x="229882" y="49333"/>
                    <a:pt x="233347" y="39302"/>
                  </a:cubicBezTo>
                  <a:cubicBezTo>
                    <a:pt x="240527" y="18439"/>
                    <a:pt x="218146" y="0"/>
                    <a:pt x="1953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" name="Google Shape;32;p47"/>
            <p:cNvSpPr/>
            <p:nvPr/>
          </p:nvSpPr>
          <p:spPr>
            <a:xfrm>
              <a:off x="-301566" y="118875"/>
              <a:ext cx="841904" cy="842259"/>
            </a:xfrm>
            <a:custGeom>
              <a:avLst/>
              <a:gdLst/>
              <a:ahLst/>
              <a:cxnLst/>
              <a:rect l="l" t="t" r="r" b="b"/>
              <a:pathLst>
                <a:path w="38968" h="38998" extrusionOk="0">
                  <a:moveTo>
                    <a:pt x="19484" y="0"/>
                  </a:moveTo>
                  <a:cubicBezTo>
                    <a:pt x="8724" y="0"/>
                    <a:pt x="1" y="8754"/>
                    <a:pt x="1" y="19514"/>
                  </a:cubicBezTo>
                  <a:cubicBezTo>
                    <a:pt x="1" y="30274"/>
                    <a:pt x="8724" y="38998"/>
                    <a:pt x="19484" y="38998"/>
                  </a:cubicBezTo>
                  <a:cubicBezTo>
                    <a:pt x="30244" y="38998"/>
                    <a:pt x="38968" y="30274"/>
                    <a:pt x="38968" y="19514"/>
                  </a:cubicBezTo>
                  <a:cubicBezTo>
                    <a:pt x="38968" y="8754"/>
                    <a:pt x="30244" y="0"/>
                    <a:pt x="194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" name="Google Shape;33;p47"/>
            <p:cNvSpPr/>
            <p:nvPr/>
          </p:nvSpPr>
          <p:spPr>
            <a:xfrm>
              <a:off x="-1461526" y="-790902"/>
              <a:ext cx="3788300" cy="1330909"/>
            </a:xfrm>
            <a:custGeom>
              <a:avLst/>
              <a:gdLst/>
              <a:ahLst/>
              <a:cxnLst/>
              <a:rect l="l" t="t" r="r" b="b"/>
              <a:pathLst>
                <a:path w="240527" h="84529" extrusionOk="0">
                  <a:moveTo>
                    <a:pt x="195356" y="0"/>
                  </a:moveTo>
                  <a:cubicBezTo>
                    <a:pt x="189393" y="0"/>
                    <a:pt x="183402" y="1263"/>
                    <a:pt x="177905" y="4074"/>
                  </a:cubicBezTo>
                  <a:cubicBezTo>
                    <a:pt x="159192" y="13503"/>
                    <a:pt x="147409" y="17421"/>
                    <a:pt x="135888" y="17421"/>
                  </a:cubicBezTo>
                  <a:cubicBezTo>
                    <a:pt x="123269" y="17421"/>
                    <a:pt x="110965" y="12720"/>
                    <a:pt x="90214" y="5411"/>
                  </a:cubicBezTo>
                  <a:cubicBezTo>
                    <a:pt x="85671" y="3826"/>
                    <a:pt x="80855" y="3094"/>
                    <a:pt x="75950" y="3094"/>
                  </a:cubicBezTo>
                  <a:cubicBezTo>
                    <a:pt x="40322" y="3094"/>
                    <a:pt x="1" y="41737"/>
                    <a:pt x="25623" y="72890"/>
                  </a:cubicBezTo>
                  <a:cubicBezTo>
                    <a:pt x="31316" y="79835"/>
                    <a:pt x="40780" y="84529"/>
                    <a:pt x="49681" y="84529"/>
                  </a:cubicBezTo>
                  <a:cubicBezTo>
                    <a:pt x="52660" y="84529"/>
                    <a:pt x="55577" y="84003"/>
                    <a:pt x="58268" y="82859"/>
                  </a:cubicBezTo>
                  <a:cubicBezTo>
                    <a:pt x="62706" y="81066"/>
                    <a:pt x="66201" y="77722"/>
                    <a:pt x="69727" y="74561"/>
                  </a:cubicBezTo>
                  <a:cubicBezTo>
                    <a:pt x="75897" y="68336"/>
                    <a:pt x="82981" y="66144"/>
                    <a:pt x="90413" y="66144"/>
                  </a:cubicBezTo>
                  <a:cubicBezTo>
                    <a:pt x="103304" y="66144"/>
                    <a:pt x="117242" y="72738"/>
                    <a:pt x="129272" y="76324"/>
                  </a:cubicBezTo>
                  <a:cubicBezTo>
                    <a:pt x="134030" y="77855"/>
                    <a:pt x="138230" y="78511"/>
                    <a:pt x="142056" y="78511"/>
                  </a:cubicBezTo>
                  <a:cubicBezTo>
                    <a:pt x="157907" y="78511"/>
                    <a:pt x="167333" y="67248"/>
                    <a:pt x="183346" y="60245"/>
                  </a:cubicBezTo>
                  <a:cubicBezTo>
                    <a:pt x="191735" y="57145"/>
                    <a:pt x="201280" y="58361"/>
                    <a:pt x="210155" y="57449"/>
                  </a:cubicBezTo>
                  <a:cubicBezTo>
                    <a:pt x="220733" y="56324"/>
                    <a:pt x="229882" y="49333"/>
                    <a:pt x="233347" y="39302"/>
                  </a:cubicBezTo>
                  <a:cubicBezTo>
                    <a:pt x="240527" y="18439"/>
                    <a:pt x="218146" y="0"/>
                    <a:pt x="195356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" name="Google Shape;34;p47"/>
            <p:cNvSpPr/>
            <p:nvPr/>
          </p:nvSpPr>
          <p:spPr>
            <a:xfrm flipH="1">
              <a:off x="1318375" y="4656767"/>
              <a:ext cx="1237052" cy="945425"/>
            </a:xfrm>
            <a:custGeom>
              <a:avLst/>
              <a:gdLst/>
              <a:ahLst/>
              <a:cxnLst/>
              <a:rect l="l" t="t" r="r" b="b"/>
              <a:pathLst>
                <a:path w="78543" h="60027" extrusionOk="0">
                  <a:moveTo>
                    <a:pt x="37077" y="1"/>
                  </a:moveTo>
                  <a:cubicBezTo>
                    <a:pt x="34550" y="1"/>
                    <a:pt x="32005" y="329"/>
                    <a:pt x="29484" y="1030"/>
                  </a:cubicBezTo>
                  <a:cubicBezTo>
                    <a:pt x="0" y="9693"/>
                    <a:pt x="1459" y="50727"/>
                    <a:pt x="31004" y="58022"/>
                  </a:cubicBezTo>
                  <a:cubicBezTo>
                    <a:pt x="36077" y="59164"/>
                    <a:pt x="42150" y="60026"/>
                    <a:pt x="48224" y="60026"/>
                  </a:cubicBezTo>
                  <a:cubicBezTo>
                    <a:pt x="61074" y="60026"/>
                    <a:pt x="73931" y="56166"/>
                    <a:pt x="77357" y="42916"/>
                  </a:cubicBezTo>
                  <a:cubicBezTo>
                    <a:pt x="77469" y="43057"/>
                    <a:pt x="77548" y="43115"/>
                    <a:pt x="77601" y="43115"/>
                  </a:cubicBezTo>
                  <a:cubicBezTo>
                    <a:pt x="77824" y="43115"/>
                    <a:pt x="77607" y="42109"/>
                    <a:pt x="77509" y="41913"/>
                  </a:cubicBezTo>
                  <a:cubicBezTo>
                    <a:pt x="78543" y="32551"/>
                    <a:pt x="73102" y="23858"/>
                    <a:pt x="67266" y="17049"/>
                  </a:cubicBezTo>
                  <a:cubicBezTo>
                    <a:pt x="60520" y="7294"/>
                    <a:pt x="48995" y="1"/>
                    <a:pt x="370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Google Shape;35;p47"/>
            <p:cNvSpPr/>
            <p:nvPr/>
          </p:nvSpPr>
          <p:spPr>
            <a:xfrm flipH="1">
              <a:off x="-938162" y="3578781"/>
              <a:ext cx="2677169" cy="2130345"/>
            </a:xfrm>
            <a:custGeom>
              <a:avLst/>
              <a:gdLst/>
              <a:ahLst/>
              <a:cxnLst/>
              <a:rect l="l" t="t" r="r" b="b"/>
              <a:pathLst>
                <a:path w="169979" h="135260" extrusionOk="0">
                  <a:moveTo>
                    <a:pt x="126842" y="1"/>
                  </a:moveTo>
                  <a:cubicBezTo>
                    <a:pt x="117650" y="1"/>
                    <a:pt x="108598" y="3521"/>
                    <a:pt x="102530" y="11057"/>
                  </a:cubicBezTo>
                  <a:cubicBezTo>
                    <a:pt x="91314" y="25374"/>
                    <a:pt x="91740" y="46620"/>
                    <a:pt x="77484" y="58991"/>
                  </a:cubicBezTo>
                  <a:cubicBezTo>
                    <a:pt x="70636" y="64754"/>
                    <a:pt x="62750" y="66079"/>
                    <a:pt x="54523" y="66079"/>
                  </a:cubicBezTo>
                  <a:cubicBezTo>
                    <a:pt x="47518" y="66079"/>
                    <a:pt x="40265" y="65118"/>
                    <a:pt x="33194" y="65118"/>
                  </a:cubicBezTo>
                  <a:cubicBezTo>
                    <a:pt x="27633" y="65118"/>
                    <a:pt x="22184" y="65713"/>
                    <a:pt x="17057" y="67836"/>
                  </a:cubicBezTo>
                  <a:cubicBezTo>
                    <a:pt x="8395" y="71240"/>
                    <a:pt x="2711" y="79812"/>
                    <a:pt x="1799" y="88900"/>
                  </a:cubicBezTo>
                  <a:cubicBezTo>
                    <a:pt x="1" y="122882"/>
                    <a:pt x="39983" y="135259"/>
                    <a:pt x="68378" y="135259"/>
                  </a:cubicBezTo>
                  <a:cubicBezTo>
                    <a:pt x="69267" y="135259"/>
                    <a:pt x="70145" y="135247"/>
                    <a:pt x="71010" y="135223"/>
                  </a:cubicBezTo>
                  <a:cubicBezTo>
                    <a:pt x="71056" y="135223"/>
                    <a:pt x="71103" y="135223"/>
                    <a:pt x="71149" y="135223"/>
                  </a:cubicBezTo>
                  <a:cubicBezTo>
                    <a:pt x="111679" y="135223"/>
                    <a:pt x="151359" y="108764"/>
                    <a:pt x="163443" y="69478"/>
                  </a:cubicBezTo>
                  <a:cubicBezTo>
                    <a:pt x="169978" y="49599"/>
                    <a:pt x="168063" y="25191"/>
                    <a:pt x="152166" y="10237"/>
                  </a:cubicBezTo>
                  <a:cubicBezTo>
                    <a:pt x="145527" y="3582"/>
                    <a:pt x="136113" y="1"/>
                    <a:pt x="1268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" name="Google Shape;36;p47"/>
            <p:cNvSpPr/>
            <p:nvPr/>
          </p:nvSpPr>
          <p:spPr>
            <a:xfrm flipH="1">
              <a:off x="9" y="3516250"/>
              <a:ext cx="326531" cy="326603"/>
            </a:xfrm>
            <a:custGeom>
              <a:avLst/>
              <a:gdLst/>
              <a:ahLst/>
              <a:cxnLst/>
              <a:rect l="l" t="t" r="r" b="b"/>
              <a:pathLst>
                <a:path w="28725" h="28725" extrusionOk="0">
                  <a:moveTo>
                    <a:pt x="14378" y="0"/>
                  </a:moveTo>
                  <a:cubicBezTo>
                    <a:pt x="6445" y="0"/>
                    <a:pt x="1" y="6444"/>
                    <a:pt x="1" y="14377"/>
                  </a:cubicBezTo>
                  <a:cubicBezTo>
                    <a:pt x="1" y="22280"/>
                    <a:pt x="6445" y="28724"/>
                    <a:pt x="14378" y="28724"/>
                  </a:cubicBezTo>
                  <a:cubicBezTo>
                    <a:pt x="22281" y="28724"/>
                    <a:pt x="28725" y="22280"/>
                    <a:pt x="28725" y="14377"/>
                  </a:cubicBezTo>
                  <a:cubicBezTo>
                    <a:pt x="28725" y="6444"/>
                    <a:pt x="22281" y="0"/>
                    <a:pt x="143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" name="Google Shape;37;p47"/>
            <p:cNvSpPr/>
            <p:nvPr/>
          </p:nvSpPr>
          <p:spPr>
            <a:xfrm flipH="1">
              <a:off x="-1064062" y="3656719"/>
              <a:ext cx="2677169" cy="2130345"/>
            </a:xfrm>
            <a:custGeom>
              <a:avLst/>
              <a:gdLst/>
              <a:ahLst/>
              <a:cxnLst/>
              <a:rect l="l" t="t" r="r" b="b"/>
              <a:pathLst>
                <a:path w="169979" h="135260" extrusionOk="0">
                  <a:moveTo>
                    <a:pt x="126842" y="1"/>
                  </a:moveTo>
                  <a:cubicBezTo>
                    <a:pt x="117650" y="1"/>
                    <a:pt x="108598" y="3521"/>
                    <a:pt x="102530" y="11057"/>
                  </a:cubicBezTo>
                  <a:cubicBezTo>
                    <a:pt x="91314" y="25374"/>
                    <a:pt x="91740" y="46620"/>
                    <a:pt x="77484" y="58991"/>
                  </a:cubicBezTo>
                  <a:cubicBezTo>
                    <a:pt x="70636" y="64754"/>
                    <a:pt x="62750" y="66079"/>
                    <a:pt x="54523" y="66079"/>
                  </a:cubicBezTo>
                  <a:cubicBezTo>
                    <a:pt x="47518" y="66079"/>
                    <a:pt x="40265" y="65118"/>
                    <a:pt x="33194" y="65118"/>
                  </a:cubicBezTo>
                  <a:cubicBezTo>
                    <a:pt x="27633" y="65118"/>
                    <a:pt x="22184" y="65713"/>
                    <a:pt x="17057" y="67836"/>
                  </a:cubicBezTo>
                  <a:cubicBezTo>
                    <a:pt x="8395" y="71240"/>
                    <a:pt x="2711" y="79812"/>
                    <a:pt x="1799" y="88900"/>
                  </a:cubicBezTo>
                  <a:cubicBezTo>
                    <a:pt x="1" y="122882"/>
                    <a:pt x="39983" y="135259"/>
                    <a:pt x="68378" y="135259"/>
                  </a:cubicBezTo>
                  <a:cubicBezTo>
                    <a:pt x="69267" y="135259"/>
                    <a:pt x="70145" y="135247"/>
                    <a:pt x="71010" y="135223"/>
                  </a:cubicBezTo>
                  <a:cubicBezTo>
                    <a:pt x="71056" y="135223"/>
                    <a:pt x="71103" y="135223"/>
                    <a:pt x="71149" y="135223"/>
                  </a:cubicBezTo>
                  <a:cubicBezTo>
                    <a:pt x="111679" y="135223"/>
                    <a:pt x="151359" y="108764"/>
                    <a:pt x="163443" y="69478"/>
                  </a:cubicBezTo>
                  <a:cubicBezTo>
                    <a:pt x="169978" y="49599"/>
                    <a:pt x="168063" y="25191"/>
                    <a:pt x="152166" y="10237"/>
                  </a:cubicBezTo>
                  <a:cubicBezTo>
                    <a:pt x="145527" y="3582"/>
                    <a:pt x="136113" y="1"/>
                    <a:pt x="126842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" name="Google Shape;38;p47"/>
            <p:cNvSpPr/>
            <p:nvPr/>
          </p:nvSpPr>
          <p:spPr>
            <a:xfrm>
              <a:off x="8427588" y="3756779"/>
              <a:ext cx="1336640" cy="1336688"/>
            </a:xfrm>
            <a:custGeom>
              <a:avLst/>
              <a:gdLst/>
              <a:ahLst/>
              <a:cxnLst/>
              <a:rect l="l" t="t" r="r" b="b"/>
              <a:pathLst>
                <a:path w="84866" h="84896" extrusionOk="0">
                  <a:moveTo>
                    <a:pt x="42433" y="1"/>
                  </a:moveTo>
                  <a:cubicBezTo>
                    <a:pt x="18998" y="1"/>
                    <a:pt x="0" y="18998"/>
                    <a:pt x="0" y="42433"/>
                  </a:cubicBezTo>
                  <a:cubicBezTo>
                    <a:pt x="0" y="65868"/>
                    <a:pt x="18998" y="84895"/>
                    <a:pt x="42433" y="84895"/>
                  </a:cubicBezTo>
                  <a:cubicBezTo>
                    <a:pt x="65868" y="84895"/>
                    <a:pt x="84865" y="65868"/>
                    <a:pt x="84865" y="42433"/>
                  </a:cubicBezTo>
                  <a:cubicBezTo>
                    <a:pt x="84865" y="18998"/>
                    <a:pt x="65868" y="1"/>
                    <a:pt x="4243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" name="Google Shape;39;p47"/>
            <p:cNvSpPr/>
            <p:nvPr/>
          </p:nvSpPr>
          <p:spPr>
            <a:xfrm>
              <a:off x="7062663" y="4322360"/>
              <a:ext cx="2722671" cy="1381466"/>
            </a:xfrm>
            <a:custGeom>
              <a:avLst/>
              <a:gdLst/>
              <a:ahLst/>
              <a:cxnLst/>
              <a:rect l="l" t="t" r="r" b="b"/>
              <a:pathLst>
                <a:path w="172868" h="87740" extrusionOk="0">
                  <a:moveTo>
                    <a:pt x="113579" y="0"/>
                  </a:moveTo>
                  <a:cubicBezTo>
                    <a:pt x="107589" y="0"/>
                    <a:pt x="101490" y="1451"/>
                    <a:pt x="95595" y="4702"/>
                  </a:cubicBezTo>
                  <a:cubicBezTo>
                    <a:pt x="84592" y="12969"/>
                    <a:pt x="82920" y="26647"/>
                    <a:pt x="67996" y="31632"/>
                  </a:cubicBezTo>
                  <a:cubicBezTo>
                    <a:pt x="51157" y="37620"/>
                    <a:pt x="31460" y="30386"/>
                    <a:pt x="15715" y="40173"/>
                  </a:cubicBezTo>
                  <a:cubicBezTo>
                    <a:pt x="1186" y="48988"/>
                    <a:pt x="1" y="71420"/>
                    <a:pt x="13527" y="81663"/>
                  </a:cubicBezTo>
                  <a:cubicBezTo>
                    <a:pt x="19230" y="86191"/>
                    <a:pt x="26023" y="87739"/>
                    <a:pt x="33003" y="87739"/>
                  </a:cubicBezTo>
                  <a:cubicBezTo>
                    <a:pt x="39565" y="87739"/>
                    <a:pt x="46292" y="86371"/>
                    <a:pt x="52433" y="84825"/>
                  </a:cubicBezTo>
                  <a:cubicBezTo>
                    <a:pt x="58894" y="82097"/>
                    <a:pt x="65444" y="81121"/>
                    <a:pt x="71997" y="81121"/>
                  </a:cubicBezTo>
                  <a:cubicBezTo>
                    <a:pt x="88489" y="81121"/>
                    <a:pt x="104999" y="87303"/>
                    <a:pt x="120146" y="87303"/>
                  </a:cubicBezTo>
                  <a:cubicBezTo>
                    <a:pt x="132450" y="87303"/>
                    <a:pt x="143855" y="83224"/>
                    <a:pt x="153621" y="68441"/>
                  </a:cubicBezTo>
                  <a:cubicBezTo>
                    <a:pt x="172867" y="39202"/>
                    <a:pt x="144715" y="0"/>
                    <a:pt x="1135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" name="Google Shape;40;p47"/>
            <p:cNvSpPr/>
            <p:nvPr/>
          </p:nvSpPr>
          <p:spPr>
            <a:xfrm rot="5400000">
              <a:off x="7863942" y="-508202"/>
              <a:ext cx="1388823" cy="1607276"/>
            </a:xfrm>
            <a:custGeom>
              <a:avLst/>
              <a:gdLst/>
              <a:ahLst/>
              <a:cxnLst/>
              <a:rect l="l" t="t" r="r" b="b"/>
              <a:pathLst>
                <a:path w="72495" h="83898" extrusionOk="0">
                  <a:moveTo>
                    <a:pt x="49829" y="1"/>
                  </a:moveTo>
                  <a:cubicBezTo>
                    <a:pt x="48172" y="1"/>
                    <a:pt x="46519" y="89"/>
                    <a:pt x="44895" y="246"/>
                  </a:cubicBezTo>
                  <a:cubicBezTo>
                    <a:pt x="40457" y="702"/>
                    <a:pt x="36080" y="1766"/>
                    <a:pt x="31916" y="3377"/>
                  </a:cubicBezTo>
                  <a:cubicBezTo>
                    <a:pt x="27691" y="4958"/>
                    <a:pt x="23709" y="7146"/>
                    <a:pt x="20092" y="9791"/>
                  </a:cubicBezTo>
                  <a:cubicBezTo>
                    <a:pt x="16475" y="12465"/>
                    <a:pt x="13253" y="15566"/>
                    <a:pt x="10518" y="19092"/>
                  </a:cubicBezTo>
                  <a:cubicBezTo>
                    <a:pt x="7691" y="22709"/>
                    <a:pt x="5472" y="26691"/>
                    <a:pt x="3800" y="30916"/>
                  </a:cubicBezTo>
                  <a:cubicBezTo>
                    <a:pt x="2128" y="35141"/>
                    <a:pt x="973" y="39609"/>
                    <a:pt x="487" y="44138"/>
                  </a:cubicBezTo>
                  <a:cubicBezTo>
                    <a:pt x="1" y="48667"/>
                    <a:pt x="62" y="53226"/>
                    <a:pt x="821" y="57694"/>
                  </a:cubicBezTo>
                  <a:cubicBezTo>
                    <a:pt x="1551" y="62101"/>
                    <a:pt x="2919" y="66448"/>
                    <a:pt x="5016" y="70399"/>
                  </a:cubicBezTo>
                  <a:cubicBezTo>
                    <a:pt x="7022" y="74229"/>
                    <a:pt x="9819" y="77694"/>
                    <a:pt x="13405" y="80187"/>
                  </a:cubicBezTo>
                  <a:cubicBezTo>
                    <a:pt x="16749" y="82527"/>
                    <a:pt x="20731" y="83804"/>
                    <a:pt x="24834" y="83895"/>
                  </a:cubicBezTo>
                  <a:cubicBezTo>
                    <a:pt x="24937" y="83897"/>
                    <a:pt x="25040" y="83897"/>
                    <a:pt x="25143" y="83897"/>
                  </a:cubicBezTo>
                  <a:cubicBezTo>
                    <a:pt x="28964" y="83897"/>
                    <a:pt x="32817" y="82797"/>
                    <a:pt x="35807" y="80400"/>
                  </a:cubicBezTo>
                  <a:cubicBezTo>
                    <a:pt x="39424" y="77451"/>
                    <a:pt x="41248" y="72983"/>
                    <a:pt x="42251" y="68576"/>
                  </a:cubicBezTo>
                  <a:cubicBezTo>
                    <a:pt x="43406" y="63378"/>
                    <a:pt x="43649" y="57968"/>
                    <a:pt x="45382" y="52892"/>
                  </a:cubicBezTo>
                  <a:cubicBezTo>
                    <a:pt x="46871" y="48545"/>
                    <a:pt x="49303" y="44563"/>
                    <a:pt x="52160" y="40976"/>
                  </a:cubicBezTo>
                  <a:cubicBezTo>
                    <a:pt x="52494" y="40521"/>
                    <a:pt x="52889" y="40065"/>
                    <a:pt x="53254" y="39609"/>
                  </a:cubicBezTo>
                  <a:cubicBezTo>
                    <a:pt x="56081" y="37238"/>
                    <a:pt x="59029" y="35110"/>
                    <a:pt x="61856" y="32709"/>
                  </a:cubicBezTo>
                  <a:cubicBezTo>
                    <a:pt x="65503" y="29578"/>
                    <a:pt x="68786" y="26052"/>
                    <a:pt x="70580" y="21584"/>
                  </a:cubicBezTo>
                  <a:cubicBezTo>
                    <a:pt x="72251" y="17420"/>
                    <a:pt x="72494" y="12678"/>
                    <a:pt x="70154" y="8727"/>
                  </a:cubicBezTo>
                  <a:cubicBezTo>
                    <a:pt x="67814" y="4715"/>
                    <a:pt x="63558" y="2222"/>
                    <a:pt x="59151" y="1098"/>
                  </a:cubicBezTo>
                  <a:cubicBezTo>
                    <a:pt x="56143" y="321"/>
                    <a:pt x="52979" y="1"/>
                    <a:pt x="4982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Google Shape;41;p47"/>
            <p:cNvSpPr/>
            <p:nvPr/>
          </p:nvSpPr>
          <p:spPr>
            <a:xfrm>
              <a:off x="8410936" y="412169"/>
              <a:ext cx="384706" cy="357434"/>
            </a:xfrm>
            <a:custGeom>
              <a:avLst/>
              <a:gdLst/>
              <a:ahLst/>
              <a:cxnLst/>
              <a:rect l="l" t="t" r="r" b="b"/>
              <a:pathLst>
                <a:path w="27479" h="25531" extrusionOk="0">
                  <a:moveTo>
                    <a:pt x="13718" y="1"/>
                  </a:moveTo>
                  <a:cubicBezTo>
                    <a:pt x="7570" y="1"/>
                    <a:pt x="2168" y="4445"/>
                    <a:pt x="1155" y="10714"/>
                  </a:cubicBezTo>
                  <a:cubicBezTo>
                    <a:pt x="0" y="17675"/>
                    <a:pt x="4742" y="24240"/>
                    <a:pt x="11703" y="25365"/>
                  </a:cubicBezTo>
                  <a:cubicBezTo>
                    <a:pt x="12395" y="25477"/>
                    <a:pt x="13083" y="25531"/>
                    <a:pt x="13762" y="25531"/>
                  </a:cubicBezTo>
                  <a:cubicBezTo>
                    <a:pt x="19915" y="25531"/>
                    <a:pt x="25341" y="21086"/>
                    <a:pt x="26354" y="14817"/>
                  </a:cubicBezTo>
                  <a:cubicBezTo>
                    <a:pt x="27478" y="7857"/>
                    <a:pt x="22736" y="1291"/>
                    <a:pt x="15776" y="167"/>
                  </a:cubicBezTo>
                  <a:cubicBezTo>
                    <a:pt x="15084" y="55"/>
                    <a:pt x="14396" y="1"/>
                    <a:pt x="13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CUSTOM_10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66"/>
          <p:cNvSpPr txBox="1">
            <a:spLocks noGrp="1"/>
          </p:cNvSpPr>
          <p:nvPr>
            <p:ph type="title"/>
          </p:nvPr>
        </p:nvSpPr>
        <p:spPr>
          <a:xfrm>
            <a:off x="720000" y="720000"/>
            <a:ext cx="7704000" cy="9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82" name="Google Shape;382;p66"/>
          <p:cNvSpPr txBox="1">
            <a:spLocks noGrp="1"/>
          </p:cNvSpPr>
          <p:nvPr>
            <p:ph type="body" idx="1"/>
          </p:nvPr>
        </p:nvSpPr>
        <p:spPr>
          <a:xfrm>
            <a:off x="720000" y="1622400"/>
            <a:ext cx="3756900" cy="4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●"/>
              <a:defRPr sz="1200"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83" name="Google Shape;383;p66"/>
          <p:cNvSpPr txBox="1">
            <a:spLocks noGrp="1"/>
          </p:cNvSpPr>
          <p:nvPr>
            <p:ph type="body" idx="2"/>
          </p:nvPr>
        </p:nvSpPr>
        <p:spPr>
          <a:xfrm>
            <a:off x="4667150" y="1622400"/>
            <a:ext cx="3756900" cy="4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Char char="●"/>
              <a:defRPr sz="2400">
                <a:solidFill>
                  <a:schemeClr val="dk1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  <p:grpSp>
        <p:nvGrpSpPr>
          <p:cNvPr id="384" name="Google Shape;384;p66"/>
          <p:cNvGrpSpPr/>
          <p:nvPr/>
        </p:nvGrpSpPr>
        <p:grpSpPr>
          <a:xfrm rot="10800000" flipH="1">
            <a:off x="-1064062" y="-1001444"/>
            <a:ext cx="11976034" cy="9272577"/>
            <a:chOff x="-1064062" y="-1056080"/>
            <a:chExt cx="11976034" cy="6954607"/>
          </a:xfrm>
        </p:grpSpPr>
        <p:sp>
          <p:nvSpPr>
            <p:cNvPr id="385" name="Google Shape;385;p66"/>
            <p:cNvSpPr/>
            <p:nvPr/>
          </p:nvSpPr>
          <p:spPr>
            <a:xfrm flipH="1">
              <a:off x="6486638" y="-653405"/>
              <a:ext cx="3436351" cy="1688810"/>
            </a:xfrm>
            <a:custGeom>
              <a:avLst/>
              <a:gdLst/>
              <a:ahLst/>
              <a:cxnLst/>
              <a:rect l="l" t="t" r="r" b="b"/>
              <a:pathLst>
                <a:path w="218181" h="107226" extrusionOk="0">
                  <a:moveTo>
                    <a:pt x="179366" y="0"/>
                  </a:moveTo>
                  <a:cubicBezTo>
                    <a:pt x="154972" y="0"/>
                    <a:pt x="129399" y="16412"/>
                    <a:pt x="104926" y="17033"/>
                  </a:cubicBezTo>
                  <a:cubicBezTo>
                    <a:pt x="104377" y="17050"/>
                    <a:pt x="103828" y="17058"/>
                    <a:pt x="103279" y="17058"/>
                  </a:cubicBezTo>
                  <a:cubicBezTo>
                    <a:pt x="85695" y="17058"/>
                    <a:pt x="68544" y="8857"/>
                    <a:pt x="51123" y="8857"/>
                  </a:cubicBezTo>
                  <a:cubicBezTo>
                    <a:pt x="47018" y="8857"/>
                    <a:pt x="42899" y="9312"/>
                    <a:pt x="38755" y="10437"/>
                  </a:cubicBezTo>
                  <a:cubicBezTo>
                    <a:pt x="21429" y="15118"/>
                    <a:pt x="7052" y="30073"/>
                    <a:pt x="3496" y="47733"/>
                  </a:cubicBezTo>
                  <a:cubicBezTo>
                    <a:pt x="0" y="69982"/>
                    <a:pt x="9818" y="96913"/>
                    <a:pt x="32402" y="104907"/>
                  </a:cubicBezTo>
                  <a:cubicBezTo>
                    <a:pt x="38540" y="106518"/>
                    <a:pt x="43894" y="107226"/>
                    <a:pt x="48610" y="107226"/>
                  </a:cubicBezTo>
                  <a:cubicBezTo>
                    <a:pt x="80098" y="107226"/>
                    <a:pt x="83170" y="75696"/>
                    <a:pt x="101279" y="71228"/>
                  </a:cubicBezTo>
                  <a:cubicBezTo>
                    <a:pt x="102541" y="71001"/>
                    <a:pt x="103795" y="70903"/>
                    <a:pt x="105043" y="70903"/>
                  </a:cubicBezTo>
                  <a:cubicBezTo>
                    <a:pt x="112728" y="70903"/>
                    <a:pt x="120194" y="74614"/>
                    <a:pt x="127914" y="74614"/>
                  </a:cubicBezTo>
                  <a:cubicBezTo>
                    <a:pt x="129150" y="74614"/>
                    <a:pt x="130393" y="74519"/>
                    <a:pt x="131644" y="74298"/>
                  </a:cubicBezTo>
                  <a:cubicBezTo>
                    <a:pt x="144137" y="71928"/>
                    <a:pt x="150398" y="59222"/>
                    <a:pt x="160581" y="52930"/>
                  </a:cubicBezTo>
                  <a:cubicBezTo>
                    <a:pt x="164264" y="50622"/>
                    <a:pt x="168344" y="49456"/>
                    <a:pt x="172664" y="49456"/>
                  </a:cubicBezTo>
                  <a:cubicBezTo>
                    <a:pt x="173122" y="49456"/>
                    <a:pt x="173583" y="49469"/>
                    <a:pt x="174046" y="49496"/>
                  </a:cubicBezTo>
                  <a:cubicBezTo>
                    <a:pt x="181409" y="49897"/>
                    <a:pt x="189017" y="53001"/>
                    <a:pt x="196462" y="53001"/>
                  </a:cubicBezTo>
                  <a:cubicBezTo>
                    <a:pt x="199160" y="53001"/>
                    <a:pt x="201837" y="52593"/>
                    <a:pt x="204472" y="51502"/>
                  </a:cubicBezTo>
                  <a:cubicBezTo>
                    <a:pt x="212254" y="48280"/>
                    <a:pt x="217117" y="40012"/>
                    <a:pt x="217634" y="31805"/>
                  </a:cubicBezTo>
                  <a:cubicBezTo>
                    <a:pt x="218181" y="22565"/>
                    <a:pt x="212953" y="13933"/>
                    <a:pt x="205840" y="8370"/>
                  </a:cubicBezTo>
                  <a:cubicBezTo>
                    <a:pt x="197254" y="2247"/>
                    <a:pt x="188391" y="0"/>
                    <a:pt x="1793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" name="Google Shape;386;p66"/>
            <p:cNvSpPr/>
            <p:nvPr/>
          </p:nvSpPr>
          <p:spPr>
            <a:xfrm flipH="1">
              <a:off x="5742908" y="-1056080"/>
              <a:ext cx="2060478" cy="1338766"/>
            </a:xfrm>
            <a:custGeom>
              <a:avLst/>
              <a:gdLst/>
              <a:ahLst/>
              <a:cxnLst/>
              <a:rect l="l" t="t" r="r" b="b"/>
              <a:pathLst>
                <a:path w="130824" h="85001" extrusionOk="0">
                  <a:moveTo>
                    <a:pt x="31051" y="1"/>
                  </a:moveTo>
                  <a:cubicBezTo>
                    <a:pt x="26383" y="1"/>
                    <a:pt x="21726" y="1457"/>
                    <a:pt x="17752" y="3917"/>
                  </a:cubicBezTo>
                  <a:cubicBezTo>
                    <a:pt x="11946" y="7534"/>
                    <a:pt x="7691" y="13218"/>
                    <a:pt x="4833" y="19389"/>
                  </a:cubicBezTo>
                  <a:cubicBezTo>
                    <a:pt x="1794" y="25985"/>
                    <a:pt x="0" y="33523"/>
                    <a:pt x="1156" y="40818"/>
                  </a:cubicBezTo>
                  <a:cubicBezTo>
                    <a:pt x="1216" y="41243"/>
                    <a:pt x="1307" y="41608"/>
                    <a:pt x="1368" y="42033"/>
                  </a:cubicBezTo>
                  <a:cubicBezTo>
                    <a:pt x="1885" y="46866"/>
                    <a:pt x="3587" y="51608"/>
                    <a:pt x="6931" y="55134"/>
                  </a:cubicBezTo>
                  <a:cubicBezTo>
                    <a:pt x="11794" y="60271"/>
                    <a:pt x="19059" y="61061"/>
                    <a:pt x="25016" y="64344"/>
                  </a:cubicBezTo>
                  <a:cubicBezTo>
                    <a:pt x="31430" y="67839"/>
                    <a:pt x="35563" y="74010"/>
                    <a:pt x="40943" y="78782"/>
                  </a:cubicBezTo>
                  <a:cubicBezTo>
                    <a:pt x="43436" y="80970"/>
                    <a:pt x="46202" y="82946"/>
                    <a:pt x="49393" y="84101"/>
                  </a:cubicBezTo>
                  <a:cubicBezTo>
                    <a:pt x="51164" y="84712"/>
                    <a:pt x="52994" y="85000"/>
                    <a:pt x="54830" y="85000"/>
                  </a:cubicBezTo>
                  <a:cubicBezTo>
                    <a:pt x="56461" y="85000"/>
                    <a:pt x="58096" y="84773"/>
                    <a:pt x="59698" y="84344"/>
                  </a:cubicBezTo>
                  <a:cubicBezTo>
                    <a:pt x="66932" y="82460"/>
                    <a:pt x="72555" y="77323"/>
                    <a:pt x="78817" y="73554"/>
                  </a:cubicBezTo>
                  <a:cubicBezTo>
                    <a:pt x="82008" y="71639"/>
                    <a:pt x="85382" y="70119"/>
                    <a:pt x="89060" y="69511"/>
                  </a:cubicBezTo>
                  <a:cubicBezTo>
                    <a:pt x="91440" y="69114"/>
                    <a:pt x="93831" y="69049"/>
                    <a:pt x="96227" y="69049"/>
                  </a:cubicBezTo>
                  <a:cubicBezTo>
                    <a:pt x="97396" y="69049"/>
                    <a:pt x="98567" y="69065"/>
                    <a:pt x="99738" y="69065"/>
                  </a:cubicBezTo>
                  <a:cubicBezTo>
                    <a:pt x="100211" y="69065"/>
                    <a:pt x="100684" y="69062"/>
                    <a:pt x="101157" y="69055"/>
                  </a:cubicBezTo>
                  <a:cubicBezTo>
                    <a:pt x="104653" y="68964"/>
                    <a:pt x="108088" y="68538"/>
                    <a:pt x="111401" y="67383"/>
                  </a:cubicBezTo>
                  <a:cubicBezTo>
                    <a:pt x="114349" y="66319"/>
                    <a:pt x="117024" y="64800"/>
                    <a:pt x="119456" y="62885"/>
                  </a:cubicBezTo>
                  <a:cubicBezTo>
                    <a:pt x="124592" y="58873"/>
                    <a:pt x="128210" y="53128"/>
                    <a:pt x="129486" y="46684"/>
                  </a:cubicBezTo>
                  <a:cubicBezTo>
                    <a:pt x="130824" y="40027"/>
                    <a:pt x="129790" y="32824"/>
                    <a:pt x="126325" y="26988"/>
                  </a:cubicBezTo>
                  <a:cubicBezTo>
                    <a:pt x="123255" y="21547"/>
                    <a:pt x="118240" y="17261"/>
                    <a:pt x="112525" y="14829"/>
                  </a:cubicBezTo>
                  <a:cubicBezTo>
                    <a:pt x="109547" y="13583"/>
                    <a:pt x="106385" y="12854"/>
                    <a:pt x="103194" y="12671"/>
                  </a:cubicBezTo>
                  <a:cubicBezTo>
                    <a:pt x="102479" y="12622"/>
                    <a:pt x="101765" y="12599"/>
                    <a:pt x="101051" y="12599"/>
                  </a:cubicBezTo>
                  <a:cubicBezTo>
                    <a:pt x="98272" y="12599"/>
                    <a:pt x="95501" y="12948"/>
                    <a:pt x="92768" y="13431"/>
                  </a:cubicBezTo>
                  <a:cubicBezTo>
                    <a:pt x="85686" y="14647"/>
                    <a:pt x="78725" y="16866"/>
                    <a:pt x="71522" y="16987"/>
                  </a:cubicBezTo>
                  <a:cubicBezTo>
                    <a:pt x="71420" y="16988"/>
                    <a:pt x="71319" y="16989"/>
                    <a:pt x="71218" y="16989"/>
                  </a:cubicBezTo>
                  <a:cubicBezTo>
                    <a:pt x="67854" y="16989"/>
                    <a:pt x="64497" y="16494"/>
                    <a:pt x="61369" y="15255"/>
                  </a:cubicBezTo>
                  <a:cubicBezTo>
                    <a:pt x="58391" y="14069"/>
                    <a:pt x="55716" y="12367"/>
                    <a:pt x="53132" y="10544"/>
                  </a:cubicBezTo>
                  <a:cubicBezTo>
                    <a:pt x="48117" y="6987"/>
                    <a:pt x="43254" y="2793"/>
                    <a:pt x="37235" y="908"/>
                  </a:cubicBezTo>
                  <a:cubicBezTo>
                    <a:pt x="35212" y="290"/>
                    <a:pt x="33130" y="1"/>
                    <a:pt x="310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" name="Google Shape;387;p66"/>
            <p:cNvSpPr/>
            <p:nvPr/>
          </p:nvSpPr>
          <p:spPr>
            <a:xfrm flipH="1">
              <a:off x="6486638" y="-820530"/>
              <a:ext cx="3436351" cy="1688810"/>
            </a:xfrm>
            <a:custGeom>
              <a:avLst/>
              <a:gdLst/>
              <a:ahLst/>
              <a:cxnLst/>
              <a:rect l="l" t="t" r="r" b="b"/>
              <a:pathLst>
                <a:path w="218181" h="107226" extrusionOk="0">
                  <a:moveTo>
                    <a:pt x="179366" y="0"/>
                  </a:moveTo>
                  <a:cubicBezTo>
                    <a:pt x="154972" y="0"/>
                    <a:pt x="129399" y="16412"/>
                    <a:pt x="104926" y="17033"/>
                  </a:cubicBezTo>
                  <a:cubicBezTo>
                    <a:pt x="104377" y="17050"/>
                    <a:pt x="103828" y="17058"/>
                    <a:pt x="103279" y="17058"/>
                  </a:cubicBezTo>
                  <a:cubicBezTo>
                    <a:pt x="85695" y="17058"/>
                    <a:pt x="68544" y="8857"/>
                    <a:pt x="51123" y="8857"/>
                  </a:cubicBezTo>
                  <a:cubicBezTo>
                    <a:pt x="47018" y="8857"/>
                    <a:pt x="42899" y="9312"/>
                    <a:pt x="38755" y="10437"/>
                  </a:cubicBezTo>
                  <a:cubicBezTo>
                    <a:pt x="21429" y="15118"/>
                    <a:pt x="7052" y="30073"/>
                    <a:pt x="3496" y="47733"/>
                  </a:cubicBezTo>
                  <a:cubicBezTo>
                    <a:pt x="0" y="69982"/>
                    <a:pt x="9818" y="96913"/>
                    <a:pt x="32402" y="104907"/>
                  </a:cubicBezTo>
                  <a:cubicBezTo>
                    <a:pt x="38540" y="106518"/>
                    <a:pt x="43894" y="107226"/>
                    <a:pt x="48610" y="107226"/>
                  </a:cubicBezTo>
                  <a:cubicBezTo>
                    <a:pt x="80098" y="107226"/>
                    <a:pt x="83170" y="75696"/>
                    <a:pt x="101279" y="71228"/>
                  </a:cubicBezTo>
                  <a:cubicBezTo>
                    <a:pt x="102541" y="71001"/>
                    <a:pt x="103795" y="70903"/>
                    <a:pt x="105043" y="70903"/>
                  </a:cubicBezTo>
                  <a:cubicBezTo>
                    <a:pt x="112728" y="70903"/>
                    <a:pt x="120194" y="74614"/>
                    <a:pt x="127914" y="74614"/>
                  </a:cubicBezTo>
                  <a:cubicBezTo>
                    <a:pt x="129150" y="74614"/>
                    <a:pt x="130393" y="74519"/>
                    <a:pt x="131644" y="74298"/>
                  </a:cubicBezTo>
                  <a:cubicBezTo>
                    <a:pt x="144137" y="71928"/>
                    <a:pt x="150398" y="59222"/>
                    <a:pt x="160581" y="52930"/>
                  </a:cubicBezTo>
                  <a:cubicBezTo>
                    <a:pt x="164264" y="50622"/>
                    <a:pt x="168344" y="49456"/>
                    <a:pt x="172664" y="49456"/>
                  </a:cubicBezTo>
                  <a:cubicBezTo>
                    <a:pt x="173122" y="49456"/>
                    <a:pt x="173583" y="49469"/>
                    <a:pt x="174046" y="49496"/>
                  </a:cubicBezTo>
                  <a:cubicBezTo>
                    <a:pt x="181409" y="49897"/>
                    <a:pt x="189017" y="53001"/>
                    <a:pt x="196462" y="53001"/>
                  </a:cubicBezTo>
                  <a:cubicBezTo>
                    <a:pt x="199160" y="53001"/>
                    <a:pt x="201837" y="52593"/>
                    <a:pt x="204472" y="51502"/>
                  </a:cubicBezTo>
                  <a:cubicBezTo>
                    <a:pt x="212254" y="48280"/>
                    <a:pt x="217117" y="40012"/>
                    <a:pt x="217634" y="31805"/>
                  </a:cubicBezTo>
                  <a:cubicBezTo>
                    <a:pt x="218181" y="22565"/>
                    <a:pt x="212953" y="13933"/>
                    <a:pt x="205840" y="8370"/>
                  </a:cubicBezTo>
                  <a:cubicBezTo>
                    <a:pt x="197254" y="2247"/>
                    <a:pt x="188391" y="0"/>
                    <a:pt x="179366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" name="Google Shape;388;p66"/>
            <p:cNvSpPr/>
            <p:nvPr/>
          </p:nvSpPr>
          <p:spPr>
            <a:xfrm flipH="1">
              <a:off x="1318375" y="4656767"/>
              <a:ext cx="1237052" cy="945425"/>
            </a:xfrm>
            <a:custGeom>
              <a:avLst/>
              <a:gdLst/>
              <a:ahLst/>
              <a:cxnLst/>
              <a:rect l="l" t="t" r="r" b="b"/>
              <a:pathLst>
                <a:path w="78543" h="60027" extrusionOk="0">
                  <a:moveTo>
                    <a:pt x="37077" y="1"/>
                  </a:moveTo>
                  <a:cubicBezTo>
                    <a:pt x="34550" y="1"/>
                    <a:pt x="32005" y="329"/>
                    <a:pt x="29484" y="1030"/>
                  </a:cubicBezTo>
                  <a:cubicBezTo>
                    <a:pt x="0" y="9693"/>
                    <a:pt x="1459" y="50727"/>
                    <a:pt x="31004" y="58022"/>
                  </a:cubicBezTo>
                  <a:cubicBezTo>
                    <a:pt x="36077" y="59164"/>
                    <a:pt x="42150" y="60026"/>
                    <a:pt x="48224" y="60026"/>
                  </a:cubicBezTo>
                  <a:cubicBezTo>
                    <a:pt x="61074" y="60026"/>
                    <a:pt x="73931" y="56166"/>
                    <a:pt x="77357" y="42916"/>
                  </a:cubicBezTo>
                  <a:cubicBezTo>
                    <a:pt x="77469" y="43057"/>
                    <a:pt x="77548" y="43115"/>
                    <a:pt x="77601" y="43115"/>
                  </a:cubicBezTo>
                  <a:cubicBezTo>
                    <a:pt x="77824" y="43115"/>
                    <a:pt x="77607" y="42109"/>
                    <a:pt x="77509" y="41913"/>
                  </a:cubicBezTo>
                  <a:cubicBezTo>
                    <a:pt x="78543" y="32551"/>
                    <a:pt x="73102" y="23858"/>
                    <a:pt x="67266" y="17049"/>
                  </a:cubicBezTo>
                  <a:cubicBezTo>
                    <a:pt x="60520" y="7294"/>
                    <a:pt x="48995" y="1"/>
                    <a:pt x="370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" name="Google Shape;389;p66"/>
            <p:cNvSpPr/>
            <p:nvPr/>
          </p:nvSpPr>
          <p:spPr>
            <a:xfrm flipH="1">
              <a:off x="-938162" y="3578781"/>
              <a:ext cx="2677169" cy="2130345"/>
            </a:xfrm>
            <a:custGeom>
              <a:avLst/>
              <a:gdLst/>
              <a:ahLst/>
              <a:cxnLst/>
              <a:rect l="l" t="t" r="r" b="b"/>
              <a:pathLst>
                <a:path w="169979" h="135260" extrusionOk="0">
                  <a:moveTo>
                    <a:pt x="126842" y="1"/>
                  </a:moveTo>
                  <a:cubicBezTo>
                    <a:pt x="117650" y="1"/>
                    <a:pt x="108598" y="3521"/>
                    <a:pt x="102530" y="11057"/>
                  </a:cubicBezTo>
                  <a:cubicBezTo>
                    <a:pt x="91314" y="25374"/>
                    <a:pt x="91740" y="46620"/>
                    <a:pt x="77484" y="58991"/>
                  </a:cubicBezTo>
                  <a:cubicBezTo>
                    <a:pt x="70636" y="64754"/>
                    <a:pt x="62750" y="66079"/>
                    <a:pt x="54523" y="66079"/>
                  </a:cubicBezTo>
                  <a:cubicBezTo>
                    <a:pt x="47518" y="66079"/>
                    <a:pt x="40265" y="65118"/>
                    <a:pt x="33194" y="65118"/>
                  </a:cubicBezTo>
                  <a:cubicBezTo>
                    <a:pt x="27633" y="65118"/>
                    <a:pt x="22184" y="65713"/>
                    <a:pt x="17057" y="67836"/>
                  </a:cubicBezTo>
                  <a:cubicBezTo>
                    <a:pt x="8395" y="71240"/>
                    <a:pt x="2711" y="79812"/>
                    <a:pt x="1799" y="88900"/>
                  </a:cubicBezTo>
                  <a:cubicBezTo>
                    <a:pt x="1" y="122882"/>
                    <a:pt x="39983" y="135259"/>
                    <a:pt x="68378" y="135259"/>
                  </a:cubicBezTo>
                  <a:cubicBezTo>
                    <a:pt x="69267" y="135259"/>
                    <a:pt x="70145" y="135247"/>
                    <a:pt x="71010" y="135223"/>
                  </a:cubicBezTo>
                  <a:cubicBezTo>
                    <a:pt x="71056" y="135223"/>
                    <a:pt x="71103" y="135223"/>
                    <a:pt x="71149" y="135223"/>
                  </a:cubicBezTo>
                  <a:cubicBezTo>
                    <a:pt x="111679" y="135223"/>
                    <a:pt x="151359" y="108764"/>
                    <a:pt x="163443" y="69478"/>
                  </a:cubicBezTo>
                  <a:cubicBezTo>
                    <a:pt x="169978" y="49599"/>
                    <a:pt x="168063" y="25191"/>
                    <a:pt x="152166" y="10237"/>
                  </a:cubicBezTo>
                  <a:cubicBezTo>
                    <a:pt x="145527" y="3582"/>
                    <a:pt x="136113" y="1"/>
                    <a:pt x="1268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" name="Google Shape;390;p66"/>
            <p:cNvSpPr/>
            <p:nvPr/>
          </p:nvSpPr>
          <p:spPr>
            <a:xfrm flipH="1">
              <a:off x="6182943" y="87578"/>
              <a:ext cx="452419" cy="452419"/>
            </a:xfrm>
            <a:custGeom>
              <a:avLst/>
              <a:gdLst/>
              <a:ahLst/>
              <a:cxnLst/>
              <a:rect l="l" t="t" r="r" b="b"/>
              <a:pathLst>
                <a:path w="28725" h="28725" extrusionOk="0">
                  <a:moveTo>
                    <a:pt x="14378" y="0"/>
                  </a:moveTo>
                  <a:cubicBezTo>
                    <a:pt x="6445" y="0"/>
                    <a:pt x="1" y="6444"/>
                    <a:pt x="1" y="14377"/>
                  </a:cubicBezTo>
                  <a:cubicBezTo>
                    <a:pt x="1" y="22280"/>
                    <a:pt x="6445" y="28724"/>
                    <a:pt x="14378" y="28724"/>
                  </a:cubicBezTo>
                  <a:cubicBezTo>
                    <a:pt x="22281" y="28724"/>
                    <a:pt x="28725" y="22280"/>
                    <a:pt x="28725" y="14377"/>
                  </a:cubicBezTo>
                  <a:cubicBezTo>
                    <a:pt x="28725" y="6444"/>
                    <a:pt x="22281" y="0"/>
                    <a:pt x="143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" name="Google Shape;391;p66"/>
            <p:cNvSpPr/>
            <p:nvPr/>
          </p:nvSpPr>
          <p:spPr>
            <a:xfrm flipH="1">
              <a:off x="9" y="3516250"/>
              <a:ext cx="326531" cy="326603"/>
            </a:xfrm>
            <a:custGeom>
              <a:avLst/>
              <a:gdLst/>
              <a:ahLst/>
              <a:cxnLst/>
              <a:rect l="l" t="t" r="r" b="b"/>
              <a:pathLst>
                <a:path w="28725" h="28725" extrusionOk="0">
                  <a:moveTo>
                    <a:pt x="14378" y="0"/>
                  </a:moveTo>
                  <a:cubicBezTo>
                    <a:pt x="6445" y="0"/>
                    <a:pt x="1" y="6444"/>
                    <a:pt x="1" y="14377"/>
                  </a:cubicBezTo>
                  <a:cubicBezTo>
                    <a:pt x="1" y="22280"/>
                    <a:pt x="6445" y="28724"/>
                    <a:pt x="14378" y="28724"/>
                  </a:cubicBezTo>
                  <a:cubicBezTo>
                    <a:pt x="22281" y="28724"/>
                    <a:pt x="28725" y="22280"/>
                    <a:pt x="28725" y="14377"/>
                  </a:cubicBezTo>
                  <a:cubicBezTo>
                    <a:pt x="28725" y="6444"/>
                    <a:pt x="22281" y="0"/>
                    <a:pt x="143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" name="Google Shape;392;p66"/>
            <p:cNvSpPr/>
            <p:nvPr/>
          </p:nvSpPr>
          <p:spPr>
            <a:xfrm flipH="1">
              <a:off x="-1064062" y="3656719"/>
              <a:ext cx="2677169" cy="2130345"/>
            </a:xfrm>
            <a:custGeom>
              <a:avLst/>
              <a:gdLst/>
              <a:ahLst/>
              <a:cxnLst/>
              <a:rect l="l" t="t" r="r" b="b"/>
              <a:pathLst>
                <a:path w="169979" h="135260" extrusionOk="0">
                  <a:moveTo>
                    <a:pt x="126842" y="1"/>
                  </a:moveTo>
                  <a:cubicBezTo>
                    <a:pt x="117650" y="1"/>
                    <a:pt x="108598" y="3521"/>
                    <a:pt x="102530" y="11057"/>
                  </a:cubicBezTo>
                  <a:cubicBezTo>
                    <a:pt x="91314" y="25374"/>
                    <a:pt x="91740" y="46620"/>
                    <a:pt x="77484" y="58991"/>
                  </a:cubicBezTo>
                  <a:cubicBezTo>
                    <a:pt x="70636" y="64754"/>
                    <a:pt x="62750" y="66079"/>
                    <a:pt x="54523" y="66079"/>
                  </a:cubicBezTo>
                  <a:cubicBezTo>
                    <a:pt x="47518" y="66079"/>
                    <a:pt x="40265" y="65118"/>
                    <a:pt x="33194" y="65118"/>
                  </a:cubicBezTo>
                  <a:cubicBezTo>
                    <a:pt x="27633" y="65118"/>
                    <a:pt x="22184" y="65713"/>
                    <a:pt x="17057" y="67836"/>
                  </a:cubicBezTo>
                  <a:cubicBezTo>
                    <a:pt x="8395" y="71240"/>
                    <a:pt x="2711" y="79812"/>
                    <a:pt x="1799" y="88900"/>
                  </a:cubicBezTo>
                  <a:cubicBezTo>
                    <a:pt x="1" y="122882"/>
                    <a:pt x="39983" y="135259"/>
                    <a:pt x="68378" y="135259"/>
                  </a:cubicBezTo>
                  <a:cubicBezTo>
                    <a:pt x="69267" y="135259"/>
                    <a:pt x="70145" y="135247"/>
                    <a:pt x="71010" y="135223"/>
                  </a:cubicBezTo>
                  <a:cubicBezTo>
                    <a:pt x="71056" y="135223"/>
                    <a:pt x="71103" y="135223"/>
                    <a:pt x="71149" y="135223"/>
                  </a:cubicBezTo>
                  <a:cubicBezTo>
                    <a:pt x="111679" y="135223"/>
                    <a:pt x="151359" y="108764"/>
                    <a:pt x="163443" y="69478"/>
                  </a:cubicBezTo>
                  <a:cubicBezTo>
                    <a:pt x="169978" y="49599"/>
                    <a:pt x="168063" y="25191"/>
                    <a:pt x="152166" y="10237"/>
                  </a:cubicBezTo>
                  <a:cubicBezTo>
                    <a:pt x="145527" y="3582"/>
                    <a:pt x="136113" y="1"/>
                    <a:pt x="126842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" name="Google Shape;393;p66"/>
            <p:cNvSpPr/>
            <p:nvPr/>
          </p:nvSpPr>
          <p:spPr>
            <a:xfrm flipH="1">
              <a:off x="8422136" y="69225"/>
              <a:ext cx="1311266" cy="1929816"/>
            </a:xfrm>
            <a:custGeom>
              <a:avLst/>
              <a:gdLst/>
              <a:ahLst/>
              <a:cxnLst/>
              <a:rect l="l" t="t" r="r" b="b"/>
              <a:pathLst>
                <a:path w="83255" h="122528" extrusionOk="0">
                  <a:moveTo>
                    <a:pt x="47302" y="1"/>
                  </a:moveTo>
                  <a:cubicBezTo>
                    <a:pt x="41432" y="1"/>
                    <a:pt x="35593" y="1601"/>
                    <a:pt x="30518" y="5048"/>
                  </a:cubicBezTo>
                  <a:cubicBezTo>
                    <a:pt x="12129" y="16720"/>
                    <a:pt x="7113" y="39942"/>
                    <a:pt x="4408" y="60095"/>
                  </a:cubicBezTo>
                  <a:cubicBezTo>
                    <a:pt x="1" y="86296"/>
                    <a:pt x="12342" y="121342"/>
                    <a:pt x="42859" y="122527"/>
                  </a:cubicBezTo>
                  <a:cubicBezTo>
                    <a:pt x="65960" y="122223"/>
                    <a:pt x="75777" y="102405"/>
                    <a:pt x="69121" y="81736"/>
                  </a:cubicBezTo>
                  <a:cubicBezTo>
                    <a:pt x="62434" y="62466"/>
                    <a:pt x="83255" y="48301"/>
                    <a:pt x="83012" y="29730"/>
                  </a:cubicBezTo>
                  <a:cubicBezTo>
                    <a:pt x="82677" y="19881"/>
                    <a:pt x="75382" y="11948"/>
                    <a:pt x="67631" y="6720"/>
                  </a:cubicBezTo>
                  <a:cubicBezTo>
                    <a:pt x="61697" y="2391"/>
                    <a:pt x="54476" y="1"/>
                    <a:pt x="473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" name="Google Shape;394;p66"/>
            <p:cNvSpPr/>
            <p:nvPr/>
          </p:nvSpPr>
          <p:spPr>
            <a:xfrm rot="900279" flipH="1">
              <a:off x="8181270" y="3543752"/>
              <a:ext cx="1482325" cy="2200401"/>
            </a:xfrm>
            <a:custGeom>
              <a:avLst/>
              <a:gdLst/>
              <a:ahLst/>
              <a:cxnLst/>
              <a:rect l="l" t="t" r="r" b="b"/>
              <a:pathLst>
                <a:path w="94119" h="139880" extrusionOk="0">
                  <a:moveTo>
                    <a:pt x="52819" y="0"/>
                  </a:moveTo>
                  <a:cubicBezTo>
                    <a:pt x="44322" y="0"/>
                    <a:pt x="35590" y="2865"/>
                    <a:pt x="28177" y="9327"/>
                  </a:cubicBezTo>
                  <a:cubicBezTo>
                    <a:pt x="21582" y="15103"/>
                    <a:pt x="16445" y="24525"/>
                    <a:pt x="15685" y="33917"/>
                  </a:cubicBezTo>
                  <a:cubicBezTo>
                    <a:pt x="14621" y="46562"/>
                    <a:pt x="20882" y="58781"/>
                    <a:pt x="19211" y="71456"/>
                  </a:cubicBezTo>
                  <a:cubicBezTo>
                    <a:pt x="17296" y="85894"/>
                    <a:pt x="3709" y="95529"/>
                    <a:pt x="1794" y="109937"/>
                  </a:cubicBezTo>
                  <a:cubicBezTo>
                    <a:pt x="1" y="124071"/>
                    <a:pt x="11399" y="137688"/>
                    <a:pt x="25290" y="139451"/>
                  </a:cubicBezTo>
                  <a:cubicBezTo>
                    <a:pt x="27007" y="139740"/>
                    <a:pt x="28711" y="139879"/>
                    <a:pt x="30393" y="139879"/>
                  </a:cubicBezTo>
                  <a:cubicBezTo>
                    <a:pt x="47267" y="139879"/>
                    <a:pt x="61952" y="125899"/>
                    <a:pt x="65351" y="109481"/>
                  </a:cubicBezTo>
                  <a:cubicBezTo>
                    <a:pt x="67357" y="100970"/>
                    <a:pt x="66476" y="92155"/>
                    <a:pt x="67753" y="83523"/>
                  </a:cubicBezTo>
                  <a:cubicBezTo>
                    <a:pt x="69516" y="67869"/>
                    <a:pt x="83406" y="57504"/>
                    <a:pt x="87723" y="42793"/>
                  </a:cubicBezTo>
                  <a:cubicBezTo>
                    <a:pt x="94119" y="18165"/>
                    <a:pt x="74214" y="0"/>
                    <a:pt x="528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" name="Google Shape;395;p66"/>
            <p:cNvSpPr/>
            <p:nvPr/>
          </p:nvSpPr>
          <p:spPr>
            <a:xfrm rot="10300079">
              <a:off x="7402064" y="2973018"/>
              <a:ext cx="3351410" cy="2431658"/>
            </a:xfrm>
            <a:custGeom>
              <a:avLst/>
              <a:gdLst/>
              <a:ahLst/>
              <a:cxnLst/>
              <a:rect l="l" t="t" r="r" b="b"/>
              <a:pathLst>
                <a:path w="212771" h="154580" extrusionOk="0">
                  <a:moveTo>
                    <a:pt x="187965" y="1"/>
                  </a:moveTo>
                  <a:cubicBezTo>
                    <a:pt x="182819" y="1"/>
                    <a:pt x="177866" y="1692"/>
                    <a:pt x="173225" y="3773"/>
                  </a:cubicBezTo>
                  <a:cubicBezTo>
                    <a:pt x="167724" y="6235"/>
                    <a:pt x="162465" y="9335"/>
                    <a:pt x="156872" y="11706"/>
                  </a:cubicBezTo>
                  <a:cubicBezTo>
                    <a:pt x="150849" y="14263"/>
                    <a:pt x="144485" y="15541"/>
                    <a:pt x="137917" y="15541"/>
                  </a:cubicBezTo>
                  <a:cubicBezTo>
                    <a:pt x="137690" y="15541"/>
                    <a:pt x="137464" y="15539"/>
                    <a:pt x="137237" y="15536"/>
                  </a:cubicBezTo>
                  <a:cubicBezTo>
                    <a:pt x="123194" y="15384"/>
                    <a:pt x="109820" y="10491"/>
                    <a:pt x="96537" y="6296"/>
                  </a:cubicBezTo>
                  <a:cubicBezTo>
                    <a:pt x="86703" y="3192"/>
                    <a:pt x="76463" y="372"/>
                    <a:pt x="66100" y="372"/>
                  </a:cubicBezTo>
                  <a:cubicBezTo>
                    <a:pt x="63778" y="372"/>
                    <a:pt x="61451" y="513"/>
                    <a:pt x="59120" y="825"/>
                  </a:cubicBezTo>
                  <a:cubicBezTo>
                    <a:pt x="48968" y="2193"/>
                    <a:pt x="38724" y="6752"/>
                    <a:pt x="32676" y="15354"/>
                  </a:cubicBezTo>
                  <a:cubicBezTo>
                    <a:pt x="25533" y="25536"/>
                    <a:pt x="26444" y="38606"/>
                    <a:pt x="25563" y="50461"/>
                  </a:cubicBezTo>
                  <a:cubicBezTo>
                    <a:pt x="25077" y="57178"/>
                    <a:pt x="23709" y="63652"/>
                    <a:pt x="21277" y="69944"/>
                  </a:cubicBezTo>
                  <a:cubicBezTo>
                    <a:pt x="18754" y="76449"/>
                    <a:pt x="15472" y="82558"/>
                    <a:pt x="12189" y="88729"/>
                  </a:cubicBezTo>
                  <a:cubicBezTo>
                    <a:pt x="6171" y="100127"/>
                    <a:pt x="0" y="112194"/>
                    <a:pt x="122" y="125477"/>
                  </a:cubicBezTo>
                  <a:cubicBezTo>
                    <a:pt x="152" y="131343"/>
                    <a:pt x="1429" y="137270"/>
                    <a:pt x="4438" y="142407"/>
                  </a:cubicBezTo>
                  <a:cubicBezTo>
                    <a:pt x="7113" y="146936"/>
                    <a:pt x="11186" y="150553"/>
                    <a:pt x="15958" y="152620"/>
                  </a:cubicBezTo>
                  <a:cubicBezTo>
                    <a:pt x="18752" y="153868"/>
                    <a:pt x="21786" y="154580"/>
                    <a:pt x="24822" y="154580"/>
                  </a:cubicBezTo>
                  <a:cubicBezTo>
                    <a:pt x="26740" y="154580"/>
                    <a:pt x="28658" y="154296"/>
                    <a:pt x="30517" y="153684"/>
                  </a:cubicBezTo>
                  <a:cubicBezTo>
                    <a:pt x="34469" y="152407"/>
                    <a:pt x="37752" y="149824"/>
                    <a:pt x="40396" y="146663"/>
                  </a:cubicBezTo>
                  <a:cubicBezTo>
                    <a:pt x="45989" y="139976"/>
                    <a:pt x="48876" y="131465"/>
                    <a:pt x="53466" y="124140"/>
                  </a:cubicBezTo>
                  <a:cubicBezTo>
                    <a:pt x="55746" y="120492"/>
                    <a:pt x="58512" y="117027"/>
                    <a:pt x="62190" y="114717"/>
                  </a:cubicBezTo>
                  <a:cubicBezTo>
                    <a:pt x="66436" y="112070"/>
                    <a:pt x="71270" y="111321"/>
                    <a:pt x="76127" y="111321"/>
                  </a:cubicBezTo>
                  <a:cubicBezTo>
                    <a:pt x="76902" y="111321"/>
                    <a:pt x="77678" y="111340"/>
                    <a:pt x="78452" y="111373"/>
                  </a:cubicBezTo>
                  <a:cubicBezTo>
                    <a:pt x="82809" y="111531"/>
                    <a:pt x="87167" y="112109"/>
                    <a:pt x="91524" y="112109"/>
                  </a:cubicBezTo>
                  <a:cubicBezTo>
                    <a:pt x="93033" y="112109"/>
                    <a:pt x="94542" y="112040"/>
                    <a:pt x="96051" y="111860"/>
                  </a:cubicBezTo>
                  <a:cubicBezTo>
                    <a:pt x="101370" y="111252"/>
                    <a:pt x="106112" y="109003"/>
                    <a:pt x="109759" y="105112"/>
                  </a:cubicBezTo>
                  <a:cubicBezTo>
                    <a:pt x="117297" y="96996"/>
                    <a:pt x="118939" y="85568"/>
                    <a:pt x="122951" y="75689"/>
                  </a:cubicBezTo>
                  <a:cubicBezTo>
                    <a:pt x="125079" y="70461"/>
                    <a:pt x="128057" y="65294"/>
                    <a:pt x="132677" y="61859"/>
                  </a:cubicBezTo>
                  <a:cubicBezTo>
                    <a:pt x="137601" y="58217"/>
                    <a:pt x="143726" y="57172"/>
                    <a:pt x="149687" y="57172"/>
                  </a:cubicBezTo>
                  <a:cubicBezTo>
                    <a:pt x="149945" y="57172"/>
                    <a:pt x="150202" y="57174"/>
                    <a:pt x="150459" y="57178"/>
                  </a:cubicBezTo>
                  <a:cubicBezTo>
                    <a:pt x="156538" y="57330"/>
                    <a:pt x="166052" y="59275"/>
                    <a:pt x="171614" y="59458"/>
                  </a:cubicBezTo>
                  <a:cubicBezTo>
                    <a:pt x="172712" y="59530"/>
                    <a:pt x="173807" y="59569"/>
                    <a:pt x="174898" y="59569"/>
                  </a:cubicBezTo>
                  <a:cubicBezTo>
                    <a:pt x="179760" y="59569"/>
                    <a:pt x="184538" y="58799"/>
                    <a:pt x="189031" y="56813"/>
                  </a:cubicBezTo>
                  <a:cubicBezTo>
                    <a:pt x="194776" y="54291"/>
                    <a:pt x="199639" y="50248"/>
                    <a:pt x="203074" y="45172"/>
                  </a:cubicBezTo>
                  <a:cubicBezTo>
                    <a:pt x="206265" y="41494"/>
                    <a:pt x="208758" y="37239"/>
                    <a:pt x="210065" y="32558"/>
                  </a:cubicBezTo>
                  <a:cubicBezTo>
                    <a:pt x="212770" y="23044"/>
                    <a:pt x="209761" y="12284"/>
                    <a:pt x="202314" y="5597"/>
                  </a:cubicBezTo>
                  <a:cubicBezTo>
                    <a:pt x="198667" y="2284"/>
                    <a:pt x="194107" y="308"/>
                    <a:pt x="189213" y="34"/>
                  </a:cubicBezTo>
                  <a:cubicBezTo>
                    <a:pt x="188796" y="12"/>
                    <a:pt x="188380" y="1"/>
                    <a:pt x="1879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" name="Google Shape;396;p66"/>
            <p:cNvSpPr/>
            <p:nvPr/>
          </p:nvSpPr>
          <p:spPr>
            <a:xfrm rot="-5400000" flipH="1">
              <a:off x="-107245" y="-508202"/>
              <a:ext cx="1388823" cy="1607276"/>
            </a:xfrm>
            <a:custGeom>
              <a:avLst/>
              <a:gdLst/>
              <a:ahLst/>
              <a:cxnLst/>
              <a:rect l="l" t="t" r="r" b="b"/>
              <a:pathLst>
                <a:path w="72495" h="83898" extrusionOk="0">
                  <a:moveTo>
                    <a:pt x="49829" y="1"/>
                  </a:moveTo>
                  <a:cubicBezTo>
                    <a:pt x="48172" y="1"/>
                    <a:pt x="46519" y="89"/>
                    <a:pt x="44895" y="246"/>
                  </a:cubicBezTo>
                  <a:cubicBezTo>
                    <a:pt x="40457" y="702"/>
                    <a:pt x="36080" y="1766"/>
                    <a:pt x="31916" y="3377"/>
                  </a:cubicBezTo>
                  <a:cubicBezTo>
                    <a:pt x="27691" y="4958"/>
                    <a:pt x="23709" y="7146"/>
                    <a:pt x="20092" y="9791"/>
                  </a:cubicBezTo>
                  <a:cubicBezTo>
                    <a:pt x="16475" y="12465"/>
                    <a:pt x="13253" y="15566"/>
                    <a:pt x="10518" y="19092"/>
                  </a:cubicBezTo>
                  <a:cubicBezTo>
                    <a:pt x="7691" y="22709"/>
                    <a:pt x="5472" y="26691"/>
                    <a:pt x="3800" y="30916"/>
                  </a:cubicBezTo>
                  <a:cubicBezTo>
                    <a:pt x="2128" y="35141"/>
                    <a:pt x="973" y="39609"/>
                    <a:pt x="487" y="44138"/>
                  </a:cubicBezTo>
                  <a:cubicBezTo>
                    <a:pt x="1" y="48667"/>
                    <a:pt x="62" y="53226"/>
                    <a:pt x="821" y="57694"/>
                  </a:cubicBezTo>
                  <a:cubicBezTo>
                    <a:pt x="1551" y="62101"/>
                    <a:pt x="2919" y="66448"/>
                    <a:pt x="5016" y="70399"/>
                  </a:cubicBezTo>
                  <a:cubicBezTo>
                    <a:pt x="7022" y="74229"/>
                    <a:pt x="9819" y="77694"/>
                    <a:pt x="13405" y="80187"/>
                  </a:cubicBezTo>
                  <a:cubicBezTo>
                    <a:pt x="16749" y="82527"/>
                    <a:pt x="20731" y="83804"/>
                    <a:pt x="24834" y="83895"/>
                  </a:cubicBezTo>
                  <a:cubicBezTo>
                    <a:pt x="24937" y="83897"/>
                    <a:pt x="25040" y="83897"/>
                    <a:pt x="25143" y="83897"/>
                  </a:cubicBezTo>
                  <a:cubicBezTo>
                    <a:pt x="28964" y="83897"/>
                    <a:pt x="32817" y="82797"/>
                    <a:pt x="35807" y="80400"/>
                  </a:cubicBezTo>
                  <a:cubicBezTo>
                    <a:pt x="39424" y="77451"/>
                    <a:pt x="41248" y="72983"/>
                    <a:pt x="42251" y="68576"/>
                  </a:cubicBezTo>
                  <a:cubicBezTo>
                    <a:pt x="43406" y="63378"/>
                    <a:pt x="43649" y="57968"/>
                    <a:pt x="45382" y="52892"/>
                  </a:cubicBezTo>
                  <a:cubicBezTo>
                    <a:pt x="46871" y="48545"/>
                    <a:pt x="49303" y="44563"/>
                    <a:pt x="52160" y="40976"/>
                  </a:cubicBezTo>
                  <a:cubicBezTo>
                    <a:pt x="52494" y="40521"/>
                    <a:pt x="52889" y="40065"/>
                    <a:pt x="53254" y="39609"/>
                  </a:cubicBezTo>
                  <a:cubicBezTo>
                    <a:pt x="56081" y="37238"/>
                    <a:pt x="59029" y="35110"/>
                    <a:pt x="61856" y="32709"/>
                  </a:cubicBezTo>
                  <a:cubicBezTo>
                    <a:pt x="65503" y="29578"/>
                    <a:pt x="68786" y="26052"/>
                    <a:pt x="70580" y="21584"/>
                  </a:cubicBezTo>
                  <a:cubicBezTo>
                    <a:pt x="72251" y="17420"/>
                    <a:pt x="72494" y="12678"/>
                    <a:pt x="70154" y="8727"/>
                  </a:cubicBezTo>
                  <a:cubicBezTo>
                    <a:pt x="67814" y="4715"/>
                    <a:pt x="63558" y="2222"/>
                    <a:pt x="59151" y="1098"/>
                  </a:cubicBezTo>
                  <a:cubicBezTo>
                    <a:pt x="56143" y="321"/>
                    <a:pt x="52979" y="1"/>
                    <a:pt x="4982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" name="Google Shape;397;p66"/>
            <p:cNvSpPr/>
            <p:nvPr/>
          </p:nvSpPr>
          <p:spPr>
            <a:xfrm flipH="1">
              <a:off x="349878" y="412169"/>
              <a:ext cx="384706" cy="357434"/>
            </a:xfrm>
            <a:custGeom>
              <a:avLst/>
              <a:gdLst/>
              <a:ahLst/>
              <a:cxnLst/>
              <a:rect l="l" t="t" r="r" b="b"/>
              <a:pathLst>
                <a:path w="27479" h="25531" extrusionOk="0">
                  <a:moveTo>
                    <a:pt x="13718" y="1"/>
                  </a:moveTo>
                  <a:cubicBezTo>
                    <a:pt x="7570" y="1"/>
                    <a:pt x="2168" y="4445"/>
                    <a:pt x="1155" y="10714"/>
                  </a:cubicBezTo>
                  <a:cubicBezTo>
                    <a:pt x="0" y="17675"/>
                    <a:pt x="4742" y="24240"/>
                    <a:pt x="11703" y="25365"/>
                  </a:cubicBezTo>
                  <a:cubicBezTo>
                    <a:pt x="12395" y="25477"/>
                    <a:pt x="13083" y="25531"/>
                    <a:pt x="13762" y="25531"/>
                  </a:cubicBezTo>
                  <a:cubicBezTo>
                    <a:pt x="19915" y="25531"/>
                    <a:pt x="25341" y="21086"/>
                    <a:pt x="26354" y="14817"/>
                  </a:cubicBezTo>
                  <a:cubicBezTo>
                    <a:pt x="27478" y="7857"/>
                    <a:pt x="22736" y="1291"/>
                    <a:pt x="15776" y="167"/>
                  </a:cubicBezTo>
                  <a:cubicBezTo>
                    <a:pt x="15084" y="55"/>
                    <a:pt x="14396" y="1"/>
                    <a:pt x="13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8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0" name="Google Shape;400;p71"/>
          <p:cNvGrpSpPr/>
          <p:nvPr/>
        </p:nvGrpSpPr>
        <p:grpSpPr>
          <a:xfrm rot="10800000">
            <a:off x="-652786" y="-746677"/>
            <a:ext cx="11219171" cy="8351759"/>
            <a:chOff x="-1433837" y="-560150"/>
            <a:chExt cx="11219171" cy="6263976"/>
          </a:xfrm>
        </p:grpSpPr>
        <p:sp>
          <p:nvSpPr>
            <p:cNvPr id="401" name="Google Shape;401;p71"/>
            <p:cNvSpPr/>
            <p:nvPr/>
          </p:nvSpPr>
          <p:spPr>
            <a:xfrm>
              <a:off x="8427588" y="3756779"/>
              <a:ext cx="1336640" cy="1336688"/>
            </a:xfrm>
            <a:custGeom>
              <a:avLst/>
              <a:gdLst/>
              <a:ahLst/>
              <a:cxnLst/>
              <a:rect l="l" t="t" r="r" b="b"/>
              <a:pathLst>
                <a:path w="84866" h="84896" extrusionOk="0">
                  <a:moveTo>
                    <a:pt x="42433" y="1"/>
                  </a:moveTo>
                  <a:cubicBezTo>
                    <a:pt x="18998" y="1"/>
                    <a:pt x="0" y="18998"/>
                    <a:pt x="0" y="42433"/>
                  </a:cubicBezTo>
                  <a:cubicBezTo>
                    <a:pt x="0" y="65868"/>
                    <a:pt x="18998" y="84895"/>
                    <a:pt x="42433" y="84895"/>
                  </a:cubicBezTo>
                  <a:cubicBezTo>
                    <a:pt x="65868" y="84895"/>
                    <a:pt x="84865" y="65868"/>
                    <a:pt x="84865" y="42433"/>
                  </a:cubicBezTo>
                  <a:cubicBezTo>
                    <a:pt x="84865" y="18998"/>
                    <a:pt x="65868" y="1"/>
                    <a:pt x="4243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" name="Google Shape;402;p71"/>
            <p:cNvSpPr/>
            <p:nvPr/>
          </p:nvSpPr>
          <p:spPr>
            <a:xfrm>
              <a:off x="1057884" y="4696973"/>
              <a:ext cx="2815927" cy="968685"/>
            </a:xfrm>
            <a:custGeom>
              <a:avLst/>
              <a:gdLst/>
              <a:ahLst/>
              <a:cxnLst/>
              <a:rect l="l" t="t" r="r" b="b"/>
              <a:pathLst>
                <a:path w="178789" h="61582" extrusionOk="0">
                  <a:moveTo>
                    <a:pt x="142343" y="1"/>
                  </a:moveTo>
                  <a:cubicBezTo>
                    <a:pt x="138923" y="1"/>
                    <a:pt x="135505" y="395"/>
                    <a:pt x="132161" y="1183"/>
                  </a:cubicBezTo>
                  <a:cubicBezTo>
                    <a:pt x="127815" y="2186"/>
                    <a:pt x="123620" y="3828"/>
                    <a:pt x="119547" y="5682"/>
                  </a:cubicBezTo>
                  <a:cubicBezTo>
                    <a:pt x="111006" y="9572"/>
                    <a:pt x="102617" y="14344"/>
                    <a:pt x="93194" y="15773"/>
                  </a:cubicBezTo>
                  <a:cubicBezTo>
                    <a:pt x="90838" y="16120"/>
                    <a:pt x="88493" y="16273"/>
                    <a:pt x="86159" y="16273"/>
                  </a:cubicBezTo>
                  <a:cubicBezTo>
                    <a:pt x="80938" y="16273"/>
                    <a:pt x="75776" y="15507"/>
                    <a:pt x="70671" y="14436"/>
                  </a:cubicBezTo>
                  <a:cubicBezTo>
                    <a:pt x="63133" y="12490"/>
                    <a:pt x="55686" y="10363"/>
                    <a:pt x="48117" y="9177"/>
                  </a:cubicBezTo>
                  <a:cubicBezTo>
                    <a:pt x="43677" y="8363"/>
                    <a:pt x="39217" y="7769"/>
                    <a:pt x="34705" y="7769"/>
                  </a:cubicBezTo>
                  <a:cubicBezTo>
                    <a:pt x="33657" y="7769"/>
                    <a:pt x="32606" y="7801"/>
                    <a:pt x="31551" y="7870"/>
                  </a:cubicBezTo>
                  <a:cubicBezTo>
                    <a:pt x="23466" y="8356"/>
                    <a:pt x="15138" y="10940"/>
                    <a:pt x="9180" y="16594"/>
                  </a:cubicBezTo>
                  <a:cubicBezTo>
                    <a:pt x="5806" y="19816"/>
                    <a:pt x="3435" y="24132"/>
                    <a:pt x="2493" y="28691"/>
                  </a:cubicBezTo>
                  <a:cubicBezTo>
                    <a:pt x="1" y="35743"/>
                    <a:pt x="548" y="43767"/>
                    <a:pt x="5350" y="49725"/>
                  </a:cubicBezTo>
                  <a:cubicBezTo>
                    <a:pt x="10639" y="56290"/>
                    <a:pt x="19302" y="59147"/>
                    <a:pt x="27509" y="59239"/>
                  </a:cubicBezTo>
                  <a:cubicBezTo>
                    <a:pt x="27593" y="59239"/>
                    <a:pt x="27678" y="59239"/>
                    <a:pt x="27762" y="59239"/>
                  </a:cubicBezTo>
                  <a:cubicBezTo>
                    <a:pt x="38096" y="59239"/>
                    <a:pt x="47985" y="55569"/>
                    <a:pt x="57844" y="52856"/>
                  </a:cubicBezTo>
                  <a:cubicBezTo>
                    <a:pt x="63011" y="51427"/>
                    <a:pt x="68239" y="50272"/>
                    <a:pt x="73589" y="49998"/>
                  </a:cubicBezTo>
                  <a:cubicBezTo>
                    <a:pt x="74655" y="49937"/>
                    <a:pt x="75723" y="49908"/>
                    <a:pt x="76791" y="49908"/>
                  </a:cubicBezTo>
                  <a:cubicBezTo>
                    <a:pt x="81018" y="49908"/>
                    <a:pt x="85245" y="50365"/>
                    <a:pt x="89395" y="51093"/>
                  </a:cubicBezTo>
                  <a:cubicBezTo>
                    <a:pt x="99851" y="52916"/>
                    <a:pt x="109912" y="56351"/>
                    <a:pt x="120246" y="58783"/>
                  </a:cubicBezTo>
                  <a:cubicBezTo>
                    <a:pt x="126894" y="60355"/>
                    <a:pt x="133830" y="61581"/>
                    <a:pt x="140717" y="61581"/>
                  </a:cubicBezTo>
                  <a:cubicBezTo>
                    <a:pt x="143813" y="61581"/>
                    <a:pt x="146898" y="61333"/>
                    <a:pt x="149943" y="60758"/>
                  </a:cubicBezTo>
                  <a:cubicBezTo>
                    <a:pt x="157542" y="59299"/>
                    <a:pt x="164989" y="55865"/>
                    <a:pt x="170460" y="50302"/>
                  </a:cubicBezTo>
                  <a:cubicBezTo>
                    <a:pt x="175901" y="44770"/>
                    <a:pt x="178788" y="37323"/>
                    <a:pt x="178059" y="29573"/>
                  </a:cubicBezTo>
                  <a:cubicBezTo>
                    <a:pt x="177420" y="21852"/>
                    <a:pt x="173651" y="14436"/>
                    <a:pt x="167967" y="9208"/>
                  </a:cubicBezTo>
                  <a:cubicBezTo>
                    <a:pt x="161797" y="3493"/>
                    <a:pt x="153438" y="575"/>
                    <a:pt x="145140" y="89"/>
                  </a:cubicBezTo>
                  <a:cubicBezTo>
                    <a:pt x="144209" y="30"/>
                    <a:pt x="143276" y="1"/>
                    <a:pt x="1423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" name="Google Shape;403;p71"/>
            <p:cNvSpPr/>
            <p:nvPr/>
          </p:nvSpPr>
          <p:spPr>
            <a:xfrm>
              <a:off x="-800837" y="2832764"/>
              <a:ext cx="2499950" cy="2690239"/>
            </a:xfrm>
            <a:custGeom>
              <a:avLst/>
              <a:gdLst/>
              <a:ahLst/>
              <a:cxnLst/>
              <a:rect l="l" t="t" r="r" b="b"/>
              <a:pathLst>
                <a:path w="158727" h="171026" extrusionOk="0">
                  <a:moveTo>
                    <a:pt x="27145" y="1"/>
                  </a:moveTo>
                  <a:cubicBezTo>
                    <a:pt x="18335" y="1"/>
                    <a:pt x="8427" y="6134"/>
                    <a:pt x="7538" y="16144"/>
                  </a:cubicBezTo>
                  <a:cubicBezTo>
                    <a:pt x="5350" y="33865"/>
                    <a:pt x="18602" y="48880"/>
                    <a:pt x="18967" y="66327"/>
                  </a:cubicBezTo>
                  <a:cubicBezTo>
                    <a:pt x="19423" y="89124"/>
                    <a:pt x="0" y="107939"/>
                    <a:pt x="3131" y="131039"/>
                  </a:cubicBezTo>
                  <a:cubicBezTo>
                    <a:pt x="6106" y="150959"/>
                    <a:pt x="20231" y="153930"/>
                    <a:pt x="35651" y="153930"/>
                  </a:cubicBezTo>
                  <a:cubicBezTo>
                    <a:pt x="41501" y="153930"/>
                    <a:pt x="47538" y="153502"/>
                    <a:pt x="53223" y="153410"/>
                  </a:cubicBezTo>
                  <a:cubicBezTo>
                    <a:pt x="74814" y="154596"/>
                    <a:pt x="98590" y="171026"/>
                    <a:pt x="120391" y="171026"/>
                  </a:cubicBezTo>
                  <a:cubicBezTo>
                    <a:pt x="129343" y="171026"/>
                    <a:pt x="137962" y="168256"/>
                    <a:pt x="145961" y="160523"/>
                  </a:cubicBezTo>
                  <a:cubicBezTo>
                    <a:pt x="158727" y="145113"/>
                    <a:pt x="150398" y="124687"/>
                    <a:pt x="129851" y="124504"/>
                  </a:cubicBezTo>
                  <a:cubicBezTo>
                    <a:pt x="116629" y="124322"/>
                    <a:pt x="97358" y="123836"/>
                    <a:pt x="95777" y="106784"/>
                  </a:cubicBezTo>
                  <a:cubicBezTo>
                    <a:pt x="94501" y="76297"/>
                    <a:pt x="77570" y="82680"/>
                    <a:pt x="57266" y="71069"/>
                  </a:cubicBezTo>
                  <a:cubicBezTo>
                    <a:pt x="35077" y="54807"/>
                    <a:pt x="57722" y="21038"/>
                    <a:pt x="36597" y="3135"/>
                  </a:cubicBezTo>
                  <a:cubicBezTo>
                    <a:pt x="34065" y="996"/>
                    <a:pt x="30694" y="1"/>
                    <a:pt x="271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4" name="Google Shape;404;p71"/>
            <p:cNvSpPr/>
            <p:nvPr/>
          </p:nvSpPr>
          <p:spPr>
            <a:xfrm>
              <a:off x="7842387" y="-334089"/>
              <a:ext cx="1726326" cy="1606599"/>
            </a:xfrm>
            <a:custGeom>
              <a:avLst/>
              <a:gdLst/>
              <a:ahLst/>
              <a:cxnLst/>
              <a:rect l="l" t="t" r="r" b="b"/>
              <a:pathLst>
                <a:path w="109608" h="102136" extrusionOk="0">
                  <a:moveTo>
                    <a:pt x="37215" y="1"/>
                  </a:moveTo>
                  <a:cubicBezTo>
                    <a:pt x="33721" y="1"/>
                    <a:pt x="30226" y="196"/>
                    <a:pt x="26779" y="681"/>
                  </a:cubicBezTo>
                  <a:cubicBezTo>
                    <a:pt x="20700" y="1532"/>
                    <a:pt x="14743" y="3508"/>
                    <a:pt x="9819" y="7308"/>
                  </a:cubicBezTo>
                  <a:cubicBezTo>
                    <a:pt x="5624" y="10529"/>
                    <a:pt x="2189" y="15180"/>
                    <a:pt x="1247" y="20499"/>
                  </a:cubicBezTo>
                  <a:cubicBezTo>
                    <a:pt x="1156" y="20955"/>
                    <a:pt x="1095" y="21411"/>
                    <a:pt x="1065" y="21867"/>
                  </a:cubicBezTo>
                  <a:cubicBezTo>
                    <a:pt x="1004" y="21928"/>
                    <a:pt x="974" y="22049"/>
                    <a:pt x="974" y="22110"/>
                  </a:cubicBezTo>
                  <a:cubicBezTo>
                    <a:pt x="1" y="27581"/>
                    <a:pt x="1855" y="33478"/>
                    <a:pt x="5776" y="37430"/>
                  </a:cubicBezTo>
                  <a:cubicBezTo>
                    <a:pt x="10031" y="41715"/>
                    <a:pt x="16141" y="43205"/>
                    <a:pt x="21582" y="45424"/>
                  </a:cubicBezTo>
                  <a:cubicBezTo>
                    <a:pt x="26992" y="47582"/>
                    <a:pt x="31947" y="50895"/>
                    <a:pt x="36050" y="55029"/>
                  </a:cubicBezTo>
                  <a:cubicBezTo>
                    <a:pt x="40306" y="59284"/>
                    <a:pt x="43528" y="64360"/>
                    <a:pt x="45686" y="69983"/>
                  </a:cubicBezTo>
                  <a:cubicBezTo>
                    <a:pt x="48056" y="76123"/>
                    <a:pt x="49394" y="82658"/>
                    <a:pt x="52312" y="88585"/>
                  </a:cubicBezTo>
                  <a:cubicBezTo>
                    <a:pt x="54804" y="93692"/>
                    <a:pt x="58543" y="98403"/>
                    <a:pt x="63923" y="100622"/>
                  </a:cubicBezTo>
                  <a:cubicBezTo>
                    <a:pt x="66433" y="101666"/>
                    <a:pt x="69099" y="102135"/>
                    <a:pt x="71774" y="102135"/>
                  </a:cubicBezTo>
                  <a:cubicBezTo>
                    <a:pt x="75254" y="102135"/>
                    <a:pt x="78752" y="101341"/>
                    <a:pt x="81948" y="99984"/>
                  </a:cubicBezTo>
                  <a:cubicBezTo>
                    <a:pt x="87480" y="97613"/>
                    <a:pt x="92343" y="93692"/>
                    <a:pt x="96386" y="89254"/>
                  </a:cubicBezTo>
                  <a:cubicBezTo>
                    <a:pt x="100307" y="84938"/>
                    <a:pt x="103437" y="79923"/>
                    <a:pt x="105656" y="74512"/>
                  </a:cubicBezTo>
                  <a:cubicBezTo>
                    <a:pt x="107906" y="69041"/>
                    <a:pt x="109182" y="63205"/>
                    <a:pt x="109365" y="57278"/>
                  </a:cubicBezTo>
                  <a:cubicBezTo>
                    <a:pt x="109608" y="51077"/>
                    <a:pt x="108605" y="44876"/>
                    <a:pt x="106599" y="39071"/>
                  </a:cubicBezTo>
                  <a:cubicBezTo>
                    <a:pt x="104623" y="33326"/>
                    <a:pt x="101614" y="27977"/>
                    <a:pt x="97723" y="23296"/>
                  </a:cubicBezTo>
                  <a:cubicBezTo>
                    <a:pt x="93863" y="18706"/>
                    <a:pt x="89243" y="14815"/>
                    <a:pt x="84197" y="11685"/>
                  </a:cubicBezTo>
                  <a:cubicBezTo>
                    <a:pt x="78939" y="8402"/>
                    <a:pt x="73255" y="5909"/>
                    <a:pt x="67327" y="4116"/>
                  </a:cubicBezTo>
                  <a:cubicBezTo>
                    <a:pt x="60701" y="2110"/>
                    <a:pt x="53892" y="955"/>
                    <a:pt x="47023" y="438"/>
                  </a:cubicBezTo>
                  <a:cubicBezTo>
                    <a:pt x="43783" y="173"/>
                    <a:pt x="40499" y="1"/>
                    <a:pt x="37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5" name="Google Shape;405;p71"/>
            <p:cNvSpPr/>
            <p:nvPr/>
          </p:nvSpPr>
          <p:spPr>
            <a:xfrm>
              <a:off x="7904992" y="-89057"/>
              <a:ext cx="630992" cy="630175"/>
            </a:xfrm>
            <a:custGeom>
              <a:avLst/>
              <a:gdLst/>
              <a:ahLst/>
              <a:cxnLst/>
              <a:rect l="l" t="t" r="r" b="b"/>
              <a:pathLst>
                <a:path w="40063" h="40062" extrusionOk="0">
                  <a:moveTo>
                    <a:pt x="20032" y="0"/>
                  </a:moveTo>
                  <a:cubicBezTo>
                    <a:pt x="8968" y="0"/>
                    <a:pt x="1" y="8967"/>
                    <a:pt x="1" y="20031"/>
                  </a:cubicBezTo>
                  <a:cubicBezTo>
                    <a:pt x="1" y="31095"/>
                    <a:pt x="8968" y="40061"/>
                    <a:pt x="20032" y="40061"/>
                  </a:cubicBezTo>
                  <a:cubicBezTo>
                    <a:pt x="31096" y="40061"/>
                    <a:pt x="40062" y="31095"/>
                    <a:pt x="40062" y="20031"/>
                  </a:cubicBezTo>
                  <a:cubicBezTo>
                    <a:pt x="40062" y="8967"/>
                    <a:pt x="31096" y="0"/>
                    <a:pt x="200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6" name="Google Shape;406;p71"/>
            <p:cNvSpPr/>
            <p:nvPr/>
          </p:nvSpPr>
          <p:spPr>
            <a:xfrm>
              <a:off x="2604671" y="4789150"/>
              <a:ext cx="288330" cy="288855"/>
            </a:xfrm>
            <a:custGeom>
              <a:avLst/>
              <a:gdLst/>
              <a:ahLst/>
              <a:cxnLst/>
              <a:rect l="l" t="t" r="r" b="b"/>
              <a:pathLst>
                <a:path w="16476" h="16506" extrusionOk="0">
                  <a:moveTo>
                    <a:pt x="8238" y="0"/>
                  </a:moveTo>
                  <a:cubicBezTo>
                    <a:pt x="3679" y="0"/>
                    <a:pt x="1" y="3709"/>
                    <a:pt x="1" y="8268"/>
                  </a:cubicBezTo>
                  <a:cubicBezTo>
                    <a:pt x="1" y="12827"/>
                    <a:pt x="3679" y="16505"/>
                    <a:pt x="8238" y="16505"/>
                  </a:cubicBezTo>
                  <a:cubicBezTo>
                    <a:pt x="12797" y="16505"/>
                    <a:pt x="16475" y="12827"/>
                    <a:pt x="16475" y="8268"/>
                  </a:cubicBezTo>
                  <a:cubicBezTo>
                    <a:pt x="16475" y="3709"/>
                    <a:pt x="12797" y="0"/>
                    <a:pt x="82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7" name="Google Shape;407;p71"/>
            <p:cNvSpPr/>
            <p:nvPr/>
          </p:nvSpPr>
          <p:spPr>
            <a:xfrm>
              <a:off x="7971887" y="-398289"/>
              <a:ext cx="1726326" cy="1606599"/>
            </a:xfrm>
            <a:custGeom>
              <a:avLst/>
              <a:gdLst/>
              <a:ahLst/>
              <a:cxnLst/>
              <a:rect l="l" t="t" r="r" b="b"/>
              <a:pathLst>
                <a:path w="109608" h="102136" extrusionOk="0">
                  <a:moveTo>
                    <a:pt x="37215" y="1"/>
                  </a:moveTo>
                  <a:cubicBezTo>
                    <a:pt x="33721" y="1"/>
                    <a:pt x="30226" y="196"/>
                    <a:pt x="26779" y="681"/>
                  </a:cubicBezTo>
                  <a:cubicBezTo>
                    <a:pt x="20700" y="1532"/>
                    <a:pt x="14743" y="3508"/>
                    <a:pt x="9819" y="7308"/>
                  </a:cubicBezTo>
                  <a:cubicBezTo>
                    <a:pt x="5624" y="10529"/>
                    <a:pt x="2189" y="15180"/>
                    <a:pt x="1247" y="20499"/>
                  </a:cubicBezTo>
                  <a:cubicBezTo>
                    <a:pt x="1156" y="20955"/>
                    <a:pt x="1095" y="21411"/>
                    <a:pt x="1065" y="21867"/>
                  </a:cubicBezTo>
                  <a:cubicBezTo>
                    <a:pt x="1004" y="21928"/>
                    <a:pt x="974" y="22049"/>
                    <a:pt x="974" y="22110"/>
                  </a:cubicBezTo>
                  <a:cubicBezTo>
                    <a:pt x="1" y="27581"/>
                    <a:pt x="1855" y="33478"/>
                    <a:pt x="5776" y="37430"/>
                  </a:cubicBezTo>
                  <a:cubicBezTo>
                    <a:pt x="10031" y="41715"/>
                    <a:pt x="16141" y="43205"/>
                    <a:pt x="21582" y="45424"/>
                  </a:cubicBezTo>
                  <a:cubicBezTo>
                    <a:pt x="26992" y="47582"/>
                    <a:pt x="31947" y="50895"/>
                    <a:pt x="36050" y="55029"/>
                  </a:cubicBezTo>
                  <a:cubicBezTo>
                    <a:pt x="40306" y="59284"/>
                    <a:pt x="43528" y="64360"/>
                    <a:pt x="45686" y="69983"/>
                  </a:cubicBezTo>
                  <a:cubicBezTo>
                    <a:pt x="48056" y="76123"/>
                    <a:pt x="49394" y="82658"/>
                    <a:pt x="52312" y="88585"/>
                  </a:cubicBezTo>
                  <a:cubicBezTo>
                    <a:pt x="54804" y="93692"/>
                    <a:pt x="58543" y="98403"/>
                    <a:pt x="63923" y="100622"/>
                  </a:cubicBezTo>
                  <a:cubicBezTo>
                    <a:pt x="66433" y="101666"/>
                    <a:pt x="69099" y="102135"/>
                    <a:pt x="71774" y="102135"/>
                  </a:cubicBezTo>
                  <a:cubicBezTo>
                    <a:pt x="75254" y="102135"/>
                    <a:pt x="78752" y="101341"/>
                    <a:pt x="81948" y="99984"/>
                  </a:cubicBezTo>
                  <a:cubicBezTo>
                    <a:pt x="87480" y="97613"/>
                    <a:pt x="92343" y="93692"/>
                    <a:pt x="96386" y="89254"/>
                  </a:cubicBezTo>
                  <a:cubicBezTo>
                    <a:pt x="100307" y="84938"/>
                    <a:pt x="103437" y="79923"/>
                    <a:pt x="105656" y="74512"/>
                  </a:cubicBezTo>
                  <a:cubicBezTo>
                    <a:pt x="107906" y="69041"/>
                    <a:pt x="109182" y="63205"/>
                    <a:pt x="109365" y="57278"/>
                  </a:cubicBezTo>
                  <a:cubicBezTo>
                    <a:pt x="109608" y="51077"/>
                    <a:pt x="108605" y="44876"/>
                    <a:pt x="106599" y="39071"/>
                  </a:cubicBezTo>
                  <a:cubicBezTo>
                    <a:pt x="104623" y="33326"/>
                    <a:pt x="101614" y="27977"/>
                    <a:pt x="97723" y="23296"/>
                  </a:cubicBezTo>
                  <a:cubicBezTo>
                    <a:pt x="93863" y="18706"/>
                    <a:pt x="89243" y="14815"/>
                    <a:pt x="84197" y="11685"/>
                  </a:cubicBezTo>
                  <a:cubicBezTo>
                    <a:pt x="78939" y="8402"/>
                    <a:pt x="73255" y="5909"/>
                    <a:pt x="67327" y="4116"/>
                  </a:cubicBezTo>
                  <a:cubicBezTo>
                    <a:pt x="60701" y="2110"/>
                    <a:pt x="53892" y="955"/>
                    <a:pt x="47023" y="438"/>
                  </a:cubicBezTo>
                  <a:cubicBezTo>
                    <a:pt x="43783" y="173"/>
                    <a:pt x="40499" y="1"/>
                    <a:pt x="37215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8" name="Google Shape;408;p71"/>
            <p:cNvSpPr/>
            <p:nvPr/>
          </p:nvSpPr>
          <p:spPr>
            <a:xfrm>
              <a:off x="-878249" y="2975414"/>
              <a:ext cx="2499950" cy="2690239"/>
            </a:xfrm>
            <a:custGeom>
              <a:avLst/>
              <a:gdLst/>
              <a:ahLst/>
              <a:cxnLst/>
              <a:rect l="l" t="t" r="r" b="b"/>
              <a:pathLst>
                <a:path w="158727" h="171026" extrusionOk="0">
                  <a:moveTo>
                    <a:pt x="27145" y="1"/>
                  </a:moveTo>
                  <a:cubicBezTo>
                    <a:pt x="18335" y="1"/>
                    <a:pt x="8427" y="6134"/>
                    <a:pt x="7538" y="16144"/>
                  </a:cubicBezTo>
                  <a:cubicBezTo>
                    <a:pt x="5350" y="33865"/>
                    <a:pt x="18602" y="48880"/>
                    <a:pt x="18967" y="66327"/>
                  </a:cubicBezTo>
                  <a:cubicBezTo>
                    <a:pt x="19423" y="89124"/>
                    <a:pt x="0" y="107939"/>
                    <a:pt x="3131" y="131039"/>
                  </a:cubicBezTo>
                  <a:cubicBezTo>
                    <a:pt x="6106" y="150959"/>
                    <a:pt x="20231" y="153930"/>
                    <a:pt x="35651" y="153930"/>
                  </a:cubicBezTo>
                  <a:cubicBezTo>
                    <a:pt x="41501" y="153930"/>
                    <a:pt x="47538" y="153502"/>
                    <a:pt x="53223" y="153410"/>
                  </a:cubicBezTo>
                  <a:cubicBezTo>
                    <a:pt x="74814" y="154596"/>
                    <a:pt x="98590" y="171026"/>
                    <a:pt x="120391" y="171026"/>
                  </a:cubicBezTo>
                  <a:cubicBezTo>
                    <a:pt x="129343" y="171026"/>
                    <a:pt x="137962" y="168256"/>
                    <a:pt x="145961" y="160523"/>
                  </a:cubicBezTo>
                  <a:cubicBezTo>
                    <a:pt x="158727" y="145113"/>
                    <a:pt x="150398" y="124687"/>
                    <a:pt x="129851" y="124504"/>
                  </a:cubicBezTo>
                  <a:cubicBezTo>
                    <a:pt x="116629" y="124322"/>
                    <a:pt x="97358" y="123836"/>
                    <a:pt x="95777" y="106784"/>
                  </a:cubicBezTo>
                  <a:cubicBezTo>
                    <a:pt x="94501" y="76297"/>
                    <a:pt x="77570" y="82680"/>
                    <a:pt x="57266" y="71069"/>
                  </a:cubicBezTo>
                  <a:cubicBezTo>
                    <a:pt x="35077" y="54807"/>
                    <a:pt x="57722" y="21038"/>
                    <a:pt x="36597" y="3135"/>
                  </a:cubicBezTo>
                  <a:cubicBezTo>
                    <a:pt x="34065" y="996"/>
                    <a:pt x="30694" y="1"/>
                    <a:pt x="27145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9" name="Google Shape;409;p71"/>
            <p:cNvSpPr/>
            <p:nvPr/>
          </p:nvSpPr>
          <p:spPr>
            <a:xfrm>
              <a:off x="-424489" y="-560150"/>
              <a:ext cx="1482374" cy="2200312"/>
            </a:xfrm>
            <a:custGeom>
              <a:avLst/>
              <a:gdLst/>
              <a:ahLst/>
              <a:cxnLst/>
              <a:rect l="l" t="t" r="r" b="b"/>
              <a:pathLst>
                <a:path w="94119" h="139880" extrusionOk="0">
                  <a:moveTo>
                    <a:pt x="52819" y="0"/>
                  </a:moveTo>
                  <a:cubicBezTo>
                    <a:pt x="44322" y="0"/>
                    <a:pt x="35590" y="2865"/>
                    <a:pt x="28177" y="9327"/>
                  </a:cubicBezTo>
                  <a:cubicBezTo>
                    <a:pt x="21582" y="15103"/>
                    <a:pt x="16445" y="24525"/>
                    <a:pt x="15685" y="33917"/>
                  </a:cubicBezTo>
                  <a:cubicBezTo>
                    <a:pt x="14621" y="46562"/>
                    <a:pt x="20882" y="58781"/>
                    <a:pt x="19211" y="71456"/>
                  </a:cubicBezTo>
                  <a:cubicBezTo>
                    <a:pt x="17296" y="85894"/>
                    <a:pt x="3709" y="95529"/>
                    <a:pt x="1794" y="109937"/>
                  </a:cubicBezTo>
                  <a:cubicBezTo>
                    <a:pt x="1" y="124071"/>
                    <a:pt x="11399" y="137688"/>
                    <a:pt x="25290" y="139451"/>
                  </a:cubicBezTo>
                  <a:cubicBezTo>
                    <a:pt x="27007" y="139740"/>
                    <a:pt x="28711" y="139879"/>
                    <a:pt x="30393" y="139879"/>
                  </a:cubicBezTo>
                  <a:cubicBezTo>
                    <a:pt x="47267" y="139879"/>
                    <a:pt x="61952" y="125899"/>
                    <a:pt x="65351" y="109481"/>
                  </a:cubicBezTo>
                  <a:cubicBezTo>
                    <a:pt x="67357" y="100970"/>
                    <a:pt x="66476" y="92155"/>
                    <a:pt x="67753" y="83523"/>
                  </a:cubicBezTo>
                  <a:cubicBezTo>
                    <a:pt x="69516" y="67869"/>
                    <a:pt x="83406" y="57504"/>
                    <a:pt x="87723" y="42793"/>
                  </a:cubicBezTo>
                  <a:cubicBezTo>
                    <a:pt x="94119" y="18165"/>
                    <a:pt x="74214" y="0"/>
                    <a:pt x="528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0" name="Google Shape;410;p71"/>
            <p:cNvSpPr/>
            <p:nvPr/>
          </p:nvSpPr>
          <p:spPr>
            <a:xfrm>
              <a:off x="-1433837" y="-403710"/>
              <a:ext cx="3351143" cy="2431543"/>
            </a:xfrm>
            <a:custGeom>
              <a:avLst/>
              <a:gdLst/>
              <a:ahLst/>
              <a:cxnLst/>
              <a:rect l="l" t="t" r="r" b="b"/>
              <a:pathLst>
                <a:path w="212771" h="154580" extrusionOk="0">
                  <a:moveTo>
                    <a:pt x="187965" y="1"/>
                  </a:moveTo>
                  <a:cubicBezTo>
                    <a:pt x="182819" y="1"/>
                    <a:pt x="177866" y="1692"/>
                    <a:pt x="173225" y="3773"/>
                  </a:cubicBezTo>
                  <a:cubicBezTo>
                    <a:pt x="167724" y="6235"/>
                    <a:pt x="162465" y="9335"/>
                    <a:pt x="156872" y="11706"/>
                  </a:cubicBezTo>
                  <a:cubicBezTo>
                    <a:pt x="150849" y="14263"/>
                    <a:pt x="144485" y="15541"/>
                    <a:pt x="137917" y="15541"/>
                  </a:cubicBezTo>
                  <a:cubicBezTo>
                    <a:pt x="137690" y="15541"/>
                    <a:pt x="137464" y="15539"/>
                    <a:pt x="137237" y="15536"/>
                  </a:cubicBezTo>
                  <a:cubicBezTo>
                    <a:pt x="123194" y="15384"/>
                    <a:pt x="109820" y="10491"/>
                    <a:pt x="96537" y="6296"/>
                  </a:cubicBezTo>
                  <a:cubicBezTo>
                    <a:pt x="86703" y="3192"/>
                    <a:pt x="76463" y="372"/>
                    <a:pt x="66100" y="372"/>
                  </a:cubicBezTo>
                  <a:cubicBezTo>
                    <a:pt x="63778" y="372"/>
                    <a:pt x="61451" y="513"/>
                    <a:pt x="59120" y="825"/>
                  </a:cubicBezTo>
                  <a:cubicBezTo>
                    <a:pt x="48968" y="2193"/>
                    <a:pt x="38724" y="6752"/>
                    <a:pt x="32676" y="15354"/>
                  </a:cubicBezTo>
                  <a:cubicBezTo>
                    <a:pt x="25533" y="25536"/>
                    <a:pt x="26444" y="38606"/>
                    <a:pt x="25563" y="50461"/>
                  </a:cubicBezTo>
                  <a:cubicBezTo>
                    <a:pt x="25077" y="57178"/>
                    <a:pt x="23709" y="63652"/>
                    <a:pt x="21277" y="69944"/>
                  </a:cubicBezTo>
                  <a:cubicBezTo>
                    <a:pt x="18754" y="76449"/>
                    <a:pt x="15472" y="82558"/>
                    <a:pt x="12189" y="88729"/>
                  </a:cubicBezTo>
                  <a:cubicBezTo>
                    <a:pt x="6171" y="100127"/>
                    <a:pt x="0" y="112194"/>
                    <a:pt x="122" y="125477"/>
                  </a:cubicBezTo>
                  <a:cubicBezTo>
                    <a:pt x="152" y="131343"/>
                    <a:pt x="1429" y="137270"/>
                    <a:pt x="4438" y="142407"/>
                  </a:cubicBezTo>
                  <a:cubicBezTo>
                    <a:pt x="7113" y="146936"/>
                    <a:pt x="11186" y="150553"/>
                    <a:pt x="15958" y="152620"/>
                  </a:cubicBezTo>
                  <a:cubicBezTo>
                    <a:pt x="18752" y="153868"/>
                    <a:pt x="21786" y="154580"/>
                    <a:pt x="24822" y="154580"/>
                  </a:cubicBezTo>
                  <a:cubicBezTo>
                    <a:pt x="26740" y="154580"/>
                    <a:pt x="28658" y="154296"/>
                    <a:pt x="30517" y="153684"/>
                  </a:cubicBezTo>
                  <a:cubicBezTo>
                    <a:pt x="34469" y="152407"/>
                    <a:pt x="37752" y="149824"/>
                    <a:pt x="40396" y="146663"/>
                  </a:cubicBezTo>
                  <a:cubicBezTo>
                    <a:pt x="45989" y="139976"/>
                    <a:pt x="48876" y="131465"/>
                    <a:pt x="53466" y="124140"/>
                  </a:cubicBezTo>
                  <a:cubicBezTo>
                    <a:pt x="55746" y="120492"/>
                    <a:pt x="58512" y="117027"/>
                    <a:pt x="62190" y="114717"/>
                  </a:cubicBezTo>
                  <a:cubicBezTo>
                    <a:pt x="66436" y="112070"/>
                    <a:pt x="71270" y="111321"/>
                    <a:pt x="76127" y="111321"/>
                  </a:cubicBezTo>
                  <a:cubicBezTo>
                    <a:pt x="76902" y="111321"/>
                    <a:pt x="77678" y="111340"/>
                    <a:pt x="78452" y="111373"/>
                  </a:cubicBezTo>
                  <a:cubicBezTo>
                    <a:pt x="82809" y="111531"/>
                    <a:pt x="87167" y="112109"/>
                    <a:pt x="91524" y="112109"/>
                  </a:cubicBezTo>
                  <a:cubicBezTo>
                    <a:pt x="93033" y="112109"/>
                    <a:pt x="94542" y="112040"/>
                    <a:pt x="96051" y="111860"/>
                  </a:cubicBezTo>
                  <a:cubicBezTo>
                    <a:pt x="101370" y="111252"/>
                    <a:pt x="106112" y="109003"/>
                    <a:pt x="109759" y="105112"/>
                  </a:cubicBezTo>
                  <a:cubicBezTo>
                    <a:pt x="117297" y="96996"/>
                    <a:pt x="118939" y="85568"/>
                    <a:pt x="122951" y="75689"/>
                  </a:cubicBezTo>
                  <a:cubicBezTo>
                    <a:pt x="125079" y="70461"/>
                    <a:pt x="128057" y="65294"/>
                    <a:pt x="132677" y="61859"/>
                  </a:cubicBezTo>
                  <a:cubicBezTo>
                    <a:pt x="137601" y="58217"/>
                    <a:pt x="143726" y="57172"/>
                    <a:pt x="149687" y="57172"/>
                  </a:cubicBezTo>
                  <a:cubicBezTo>
                    <a:pt x="149945" y="57172"/>
                    <a:pt x="150202" y="57174"/>
                    <a:pt x="150459" y="57178"/>
                  </a:cubicBezTo>
                  <a:cubicBezTo>
                    <a:pt x="156538" y="57330"/>
                    <a:pt x="166052" y="59275"/>
                    <a:pt x="171614" y="59458"/>
                  </a:cubicBezTo>
                  <a:cubicBezTo>
                    <a:pt x="172712" y="59530"/>
                    <a:pt x="173807" y="59569"/>
                    <a:pt x="174898" y="59569"/>
                  </a:cubicBezTo>
                  <a:cubicBezTo>
                    <a:pt x="179760" y="59569"/>
                    <a:pt x="184538" y="58799"/>
                    <a:pt x="189031" y="56813"/>
                  </a:cubicBezTo>
                  <a:cubicBezTo>
                    <a:pt x="194776" y="54291"/>
                    <a:pt x="199639" y="50248"/>
                    <a:pt x="203074" y="45172"/>
                  </a:cubicBezTo>
                  <a:cubicBezTo>
                    <a:pt x="206265" y="41494"/>
                    <a:pt x="208758" y="37239"/>
                    <a:pt x="210065" y="32558"/>
                  </a:cubicBezTo>
                  <a:cubicBezTo>
                    <a:pt x="212770" y="23044"/>
                    <a:pt x="209761" y="12284"/>
                    <a:pt x="202314" y="5597"/>
                  </a:cubicBezTo>
                  <a:cubicBezTo>
                    <a:pt x="198667" y="2284"/>
                    <a:pt x="194107" y="308"/>
                    <a:pt x="189213" y="34"/>
                  </a:cubicBezTo>
                  <a:cubicBezTo>
                    <a:pt x="188796" y="12"/>
                    <a:pt x="188380" y="1"/>
                    <a:pt x="1879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1" name="Google Shape;411;p71"/>
            <p:cNvSpPr/>
            <p:nvPr/>
          </p:nvSpPr>
          <p:spPr>
            <a:xfrm>
              <a:off x="7062663" y="4322360"/>
              <a:ext cx="2722671" cy="1381466"/>
            </a:xfrm>
            <a:custGeom>
              <a:avLst/>
              <a:gdLst/>
              <a:ahLst/>
              <a:cxnLst/>
              <a:rect l="l" t="t" r="r" b="b"/>
              <a:pathLst>
                <a:path w="172868" h="87740" extrusionOk="0">
                  <a:moveTo>
                    <a:pt x="113579" y="0"/>
                  </a:moveTo>
                  <a:cubicBezTo>
                    <a:pt x="107589" y="0"/>
                    <a:pt x="101490" y="1451"/>
                    <a:pt x="95595" y="4702"/>
                  </a:cubicBezTo>
                  <a:cubicBezTo>
                    <a:pt x="84592" y="12969"/>
                    <a:pt x="82920" y="26647"/>
                    <a:pt x="67996" y="31632"/>
                  </a:cubicBezTo>
                  <a:cubicBezTo>
                    <a:pt x="51157" y="37620"/>
                    <a:pt x="31460" y="30386"/>
                    <a:pt x="15715" y="40173"/>
                  </a:cubicBezTo>
                  <a:cubicBezTo>
                    <a:pt x="1186" y="48988"/>
                    <a:pt x="1" y="71420"/>
                    <a:pt x="13527" y="81663"/>
                  </a:cubicBezTo>
                  <a:cubicBezTo>
                    <a:pt x="19230" y="86191"/>
                    <a:pt x="26023" y="87739"/>
                    <a:pt x="33003" y="87739"/>
                  </a:cubicBezTo>
                  <a:cubicBezTo>
                    <a:pt x="39565" y="87739"/>
                    <a:pt x="46292" y="86371"/>
                    <a:pt x="52433" y="84825"/>
                  </a:cubicBezTo>
                  <a:cubicBezTo>
                    <a:pt x="58894" y="82097"/>
                    <a:pt x="65444" y="81121"/>
                    <a:pt x="71997" y="81121"/>
                  </a:cubicBezTo>
                  <a:cubicBezTo>
                    <a:pt x="88489" y="81121"/>
                    <a:pt x="104999" y="87303"/>
                    <a:pt x="120146" y="87303"/>
                  </a:cubicBezTo>
                  <a:cubicBezTo>
                    <a:pt x="132450" y="87303"/>
                    <a:pt x="143855" y="83224"/>
                    <a:pt x="153621" y="68441"/>
                  </a:cubicBezTo>
                  <a:cubicBezTo>
                    <a:pt x="172867" y="39202"/>
                    <a:pt x="144715" y="0"/>
                    <a:pt x="1135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8_1"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3" name="Google Shape;413;p72"/>
          <p:cNvGrpSpPr/>
          <p:nvPr/>
        </p:nvGrpSpPr>
        <p:grpSpPr>
          <a:xfrm>
            <a:off x="-1508862" y="-1054510"/>
            <a:ext cx="11419215" cy="8598110"/>
            <a:chOff x="-1508862" y="-790902"/>
            <a:chExt cx="11419215" cy="6448744"/>
          </a:xfrm>
        </p:grpSpPr>
        <p:sp>
          <p:nvSpPr>
            <p:cNvPr id="414" name="Google Shape;414;p72"/>
            <p:cNvSpPr/>
            <p:nvPr/>
          </p:nvSpPr>
          <p:spPr>
            <a:xfrm>
              <a:off x="901082" y="4593012"/>
              <a:ext cx="958905" cy="959351"/>
            </a:xfrm>
            <a:custGeom>
              <a:avLst/>
              <a:gdLst/>
              <a:ahLst/>
              <a:cxnLst/>
              <a:rect l="l" t="t" r="r" b="b"/>
              <a:pathLst>
                <a:path w="38968" h="38998" extrusionOk="0">
                  <a:moveTo>
                    <a:pt x="19484" y="0"/>
                  </a:moveTo>
                  <a:cubicBezTo>
                    <a:pt x="8724" y="0"/>
                    <a:pt x="1" y="8754"/>
                    <a:pt x="1" y="19514"/>
                  </a:cubicBezTo>
                  <a:cubicBezTo>
                    <a:pt x="1" y="30274"/>
                    <a:pt x="8724" y="38998"/>
                    <a:pt x="19484" y="38998"/>
                  </a:cubicBezTo>
                  <a:cubicBezTo>
                    <a:pt x="30244" y="38998"/>
                    <a:pt x="38968" y="30274"/>
                    <a:pt x="38968" y="19514"/>
                  </a:cubicBezTo>
                  <a:cubicBezTo>
                    <a:pt x="38968" y="8754"/>
                    <a:pt x="30244" y="0"/>
                    <a:pt x="194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5" name="Google Shape;415;p72"/>
            <p:cNvSpPr/>
            <p:nvPr/>
          </p:nvSpPr>
          <p:spPr>
            <a:xfrm>
              <a:off x="106248" y="3632164"/>
              <a:ext cx="613746" cy="614024"/>
            </a:xfrm>
            <a:custGeom>
              <a:avLst/>
              <a:gdLst/>
              <a:ahLst/>
              <a:cxnLst/>
              <a:rect l="l" t="t" r="r" b="b"/>
              <a:pathLst>
                <a:path w="38968" h="38998" extrusionOk="0">
                  <a:moveTo>
                    <a:pt x="19484" y="0"/>
                  </a:moveTo>
                  <a:cubicBezTo>
                    <a:pt x="8724" y="0"/>
                    <a:pt x="1" y="8754"/>
                    <a:pt x="1" y="19514"/>
                  </a:cubicBezTo>
                  <a:cubicBezTo>
                    <a:pt x="1" y="30274"/>
                    <a:pt x="8724" y="38998"/>
                    <a:pt x="19484" y="38998"/>
                  </a:cubicBezTo>
                  <a:cubicBezTo>
                    <a:pt x="30244" y="38998"/>
                    <a:pt x="38968" y="30274"/>
                    <a:pt x="38968" y="19514"/>
                  </a:cubicBezTo>
                  <a:cubicBezTo>
                    <a:pt x="38968" y="8754"/>
                    <a:pt x="30244" y="0"/>
                    <a:pt x="194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6" name="Google Shape;416;p72"/>
            <p:cNvSpPr/>
            <p:nvPr/>
          </p:nvSpPr>
          <p:spPr>
            <a:xfrm>
              <a:off x="-1508862" y="-198477"/>
              <a:ext cx="2243351" cy="1861610"/>
            </a:xfrm>
            <a:custGeom>
              <a:avLst/>
              <a:gdLst/>
              <a:ahLst/>
              <a:cxnLst/>
              <a:rect l="l" t="t" r="r" b="b"/>
              <a:pathLst>
                <a:path w="142435" h="118235" extrusionOk="0">
                  <a:moveTo>
                    <a:pt x="75255" y="0"/>
                  </a:moveTo>
                  <a:cubicBezTo>
                    <a:pt x="72811" y="0"/>
                    <a:pt x="70368" y="102"/>
                    <a:pt x="67935" y="307"/>
                  </a:cubicBezTo>
                  <a:cubicBezTo>
                    <a:pt x="59333" y="1037"/>
                    <a:pt x="50883" y="3043"/>
                    <a:pt x="42980" y="6417"/>
                  </a:cubicBezTo>
                  <a:cubicBezTo>
                    <a:pt x="35259" y="9699"/>
                    <a:pt x="28116" y="14289"/>
                    <a:pt x="22007" y="20064"/>
                  </a:cubicBezTo>
                  <a:cubicBezTo>
                    <a:pt x="16110" y="25657"/>
                    <a:pt x="11156" y="32283"/>
                    <a:pt x="7508" y="39517"/>
                  </a:cubicBezTo>
                  <a:cubicBezTo>
                    <a:pt x="3952" y="46630"/>
                    <a:pt x="1581" y="54351"/>
                    <a:pt x="821" y="62284"/>
                  </a:cubicBezTo>
                  <a:cubicBezTo>
                    <a:pt x="0" y="70673"/>
                    <a:pt x="1034" y="79275"/>
                    <a:pt x="3921" y="87208"/>
                  </a:cubicBezTo>
                  <a:cubicBezTo>
                    <a:pt x="6809" y="95141"/>
                    <a:pt x="11612" y="102406"/>
                    <a:pt x="18207" y="107725"/>
                  </a:cubicBezTo>
                  <a:cubicBezTo>
                    <a:pt x="24165" y="112558"/>
                    <a:pt x="31399" y="115780"/>
                    <a:pt x="38937" y="117117"/>
                  </a:cubicBezTo>
                  <a:cubicBezTo>
                    <a:pt x="42104" y="117843"/>
                    <a:pt x="45350" y="118235"/>
                    <a:pt x="48617" y="118235"/>
                  </a:cubicBezTo>
                  <a:cubicBezTo>
                    <a:pt x="49867" y="118235"/>
                    <a:pt x="51120" y="118177"/>
                    <a:pt x="52372" y="118060"/>
                  </a:cubicBezTo>
                  <a:cubicBezTo>
                    <a:pt x="60488" y="117300"/>
                    <a:pt x="68421" y="114260"/>
                    <a:pt x="74956" y="109367"/>
                  </a:cubicBezTo>
                  <a:cubicBezTo>
                    <a:pt x="78148" y="106935"/>
                    <a:pt x="80975" y="104078"/>
                    <a:pt x="83437" y="100917"/>
                  </a:cubicBezTo>
                  <a:cubicBezTo>
                    <a:pt x="85747" y="97938"/>
                    <a:pt x="87874" y="94807"/>
                    <a:pt x="90276" y="91859"/>
                  </a:cubicBezTo>
                  <a:cubicBezTo>
                    <a:pt x="92586" y="88971"/>
                    <a:pt x="95230" y="86266"/>
                    <a:pt x="98452" y="84442"/>
                  </a:cubicBezTo>
                  <a:cubicBezTo>
                    <a:pt x="100185" y="83439"/>
                    <a:pt x="102130" y="82801"/>
                    <a:pt x="104106" y="82466"/>
                  </a:cubicBezTo>
                  <a:cubicBezTo>
                    <a:pt x="106659" y="82041"/>
                    <a:pt x="109243" y="82132"/>
                    <a:pt x="111796" y="82071"/>
                  </a:cubicBezTo>
                  <a:cubicBezTo>
                    <a:pt x="115778" y="82041"/>
                    <a:pt x="119577" y="81403"/>
                    <a:pt x="123225" y="79792"/>
                  </a:cubicBezTo>
                  <a:cubicBezTo>
                    <a:pt x="126598" y="78333"/>
                    <a:pt x="129729" y="76114"/>
                    <a:pt x="132343" y="73469"/>
                  </a:cubicBezTo>
                  <a:cubicBezTo>
                    <a:pt x="137723" y="68029"/>
                    <a:pt x="141067" y="60855"/>
                    <a:pt x="141705" y="53196"/>
                  </a:cubicBezTo>
                  <a:cubicBezTo>
                    <a:pt x="142435" y="44806"/>
                    <a:pt x="140125" y="36326"/>
                    <a:pt x="135869" y="29122"/>
                  </a:cubicBezTo>
                  <a:cubicBezTo>
                    <a:pt x="131583" y="21736"/>
                    <a:pt x="125200" y="15779"/>
                    <a:pt x="117966" y="11341"/>
                  </a:cubicBezTo>
                  <a:cubicBezTo>
                    <a:pt x="110610" y="6842"/>
                    <a:pt x="102312" y="3803"/>
                    <a:pt x="93893" y="1979"/>
                  </a:cubicBezTo>
                  <a:cubicBezTo>
                    <a:pt x="87773" y="668"/>
                    <a:pt x="81511" y="0"/>
                    <a:pt x="752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7" name="Google Shape;417;p72"/>
            <p:cNvSpPr/>
            <p:nvPr/>
          </p:nvSpPr>
          <p:spPr>
            <a:xfrm>
              <a:off x="8422200" y="3156994"/>
              <a:ext cx="1305990" cy="1345253"/>
            </a:xfrm>
            <a:custGeom>
              <a:avLst/>
              <a:gdLst/>
              <a:ahLst/>
              <a:cxnLst/>
              <a:rect l="l" t="t" r="r" b="b"/>
              <a:pathLst>
                <a:path w="82920" h="85440" extrusionOk="0">
                  <a:moveTo>
                    <a:pt x="48336" y="1"/>
                  </a:moveTo>
                  <a:cubicBezTo>
                    <a:pt x="47287" y="1"/>
                    <a:pt x="46240" y="39"/>
                    <a:pt x="45199" y="116"/>
                  </a:cubicBezTo>
                  <a:cubicBezTo>
                    <a:pt x="39788" y="481"/>
                    <a:pt x="34469" y="1848"/>
                    <a:pt x="29514" y="4037"/>
                  </a:cubicBezTo>
                  <a:cubicBezTo>
                    <a:pt x="24712" y="6104"/>
                    <a:pt x="20213" y="8961"/>
                    <a:pt x="16323" y="12426"/>
                  </a:cubicBezTo>
                  <a:cubicBezTo>
                    <a:pt x="12402" y="15830"/>
                    <a:pt x="9028" y="19903"/>
                    <a:pt x="6383" y="24432"/>
                  </a:cubicBezTo>
                  <a:cubicBezTo>
                    <a:pt x="3800" y="28870"/>
                    <a:pt x="2037" y="33764"/>
                    <a:pt x="1155" y="38870"/>
                  </a:cubicBezTo>
                  <a:lnTo>
                    <a:pt x="1155" y="38992"/>
                  </a:lnTo>
                  <a:cubicBezTo>
                    <a:pt x="0" y="45709"/>
                    <a:pt x="152" y="52609"/>
                    <a:pt x="1581" y="59296"/>
                  </a:cubicBezTo>
                  <a:cubicBezTo>
                    <a:pt x="1581" y="59357"/>
                    <a:pt x="1611" y="59418"/>
                    <a:pt x="1611" y="59448"/>
                  </a:cubicBezTo>
                  <a:cubicBezTo>
                    <a:pt x="2857" y="65466"/>
                    <a:pt x="5441" y="71242"/>
                    <a:pt x="9484" y="75862"/>
                  </a:cubicBezTo>
                  <a:cubicBezTo>
                    <a:pt x="12827" y="79692"/>
                    <a:pt x="17234" y="82731"/>
                    <a:pt x="22098" y="84312"/>
                  </a:cubicBezTo>
                  <a:cubicBezTo>
                    <a:pt x="24451" y="85059"/>
                    <a:pt x="26903" y="85440"/>
                    <a:pt x="29349" y="85440"/>
                  </a:cubicBezTo>
                  <a:cubicBezTo>
                    <a:pt x="32179" y="85440"/>
                    <a:pt x="35003" y="84930"/>
                    <a:pt x="37660" y="83886"/>
                  </a:cubicBezTo>
                  <a:cubicBezTo>
                    <a:pt x="40183" y="82913"/>
                    <a:pt x="42524" y="81455"/>
                    <a:pt x="44469" y="79540"/>
                  </a:cubicBezTo>
                  <a:cubicBezTo>
                    <a:pt x="46384" y="77716"/>
                    <a:pt x="47782" y="75527"/>
                    <a:pt x="49028" y="73217"/>
                  </a:cubicBezTo>
                  <a:cubicBezTo>
                    <a:pt x="51551" y="68536"/>
                    <a:pt x="53375" y="63339"/>
                    <a:pt x="57326" y="59600"/>
                  </a:cubicBezTo>
                  <a:cubicBezTo>
                    <a:pt x="61643" y="55557"/>
                    <a:pt x="67418" y="53521"/>
                    <a:pt x="72251" y="50147"/>
                  </a:cubicBezTo>
                  <a:cubicBezTo>
                    <a:pt x="76354" y="47290"/>
                    <a:pt x="79394" y="43278"/>
                    <a:pt x="81035" y="38566"/>
                  </a:cubicBezTo>
                  <a:cubicBezTo>
                    <a:pt x="82616" y="34037"/>
                    <a:pt x="82920" y="29022"/>
                    <a:pt x="81947" y="24311"/>
                  </a:cubicBezTo>
                  <a:cubicBezTo>
                    <a:pt x="80822" y="19235"/>
                    <a:pt x="78178" y="14523"/>
                    <a:pt x="74561" y="10754"/>
                  </a:cubicBezTo>
                  <a:cubicBezTo>
                    <a:pt x="70883" y="6864"/>
                    <a:pt x="66293" y="3885"/>
                    <a:pt x="61217" y="2122"/>
                  </a:cubicBezTo>
                  <a:cubicBezTo>
                    <a:pt x="57099" y="676"/>
                    <a:pt x="52704" y="1"/>
                    <a:pt x="483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8" name="Google Shape;418;p72"/>
            <p:cNvSpPr/>
            <p:nvPr/>
          </p:nvSpPr>
          <p:spPr>
            <a:xfrm>
              <a:off x="-1362586" y="3230983"/>
              <a:ext cx="2693329" cy="2394767"/>
            </a:xfrm>
            <a:custGeom>
              <a:avLst/>
              <a:gdLst/>
              <a:ahLst/>
              <a:cxnLst/>
              <a:rect l="l" t="t" r="r" b="b"/>
              <a:pathLst>
                <a:path w="171005" h="152097" extrusionOk="0">
                  <a:moveTo>
                    <a:pt x="50732" y="1"/>
                  </a:moveTo>
                  <a:cubicBezTo>
                    <a:pt x="22434" y="1"/>
                    <a:pt x="1" y="35046"/>
                    <a:pt x="21154" y="65467"/>
                  </a:cubicBezTo>
                  <a:cubicBezTo>
                    <a:pt x="32096" y="81060"/>
                    <a:pt x="50637" y="88720"/>
                    <a:pt x="62826" y="103158"/>
                  </a:cubicBezTo>
                  <a:cubicBezTo>
                    <a:pt x="78298" y="122915"/>
                    <a:pt x="90821" y="151760"/>
                    <a:pt x="119940" y="152064"/>
                  </a:cubicBezTo>
                  <a:cubicBezTo>
                    <a:pt x="120453" y="152086"/>
                    <a:pt x="120967" y="152097"/>
                    <a:pt x="121480" y="152097"/>
                  </a:cubicBezTo>
                  <a:cubicBezTo>
                    <a:pt x="136636" y="152097"/>
                    <a:pt x="151835" y="142630"/>
                    <a:pt x="156627" y="127930"/>
                  </a:cubicBezTo>
                  <a:cubicBezTo>
                    <a:pt x="171004" y="78993"/>
                    <a:pt x="98845" y="84799"/>
                    <a:pt x="89270" y="47503"/>
                  </a:cubicBezTo>
                  <a:cubicBezTo>
                    <a:pt x="86869" y="35527"/>
                    <a:pt x="88085" y="21880"/>
                    <a:pt x="78875" y="12457"/>
                  </a:cubicBezTo>
                  <a:cubicBezTo>
                    <a:pt x="69737" y="3700"/>
                    <a:pt x="59925" y="1"/>
                    <a:pt x="5073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9" name="Google Shape;419;p72"/>
            <p:cNvSpPr/>
            <p:nvPr/>
          </p:nvSpPr>
          <p:spPr>
            <a:xfrm>
              <a:off x="7062663" y="4071585"/>
              <a:ext cx="2722671" cy="1381466"/>
            </a:xfrm>
            <a:custGeom>
              <a:avLst/>
              <a:gdLst/>
              <a:ahLst/>
              <a:cxnLst/>
              <a:rect l="l" t="t" r="r" b="b"/>
              <a:pathLst>
                <a:path w="172868" h="87740" extrusionOk="0">
                  <a:moveTo>
                    <a:pt x="113579" y="0"/>
                  </a:moveTo>
                  <a:cubicBezTo>
                    <a:pt x="107589" y="0"/>
                    <a:pt x="101490" y="1451"/>
                    <a:pt x="95595" y="4702"/>
                  </a:cubicBezTo>
                  <a:cubicBezTo>
                    <a:pt x="84592" y="12969"/>
                    <a:pt x="82920" y="26647"/>
                    <a:pt x="67996" y="31632"/>
                  </a:cubicBezTo>
                  <a:cubicBezTo>
                    <a:pt x="51157" y="37620"/>
                    <a:pt x="31460" y="30386"/>
                    <a:pt x="15715" y="40173"/>
                  </a:cubicBezTo>
                  <a:cubicBezTo>
                    <a:pt x="1186" y="48988"/>
                    <a:pt x="1" y="71420"/>
                    <a:pt x="13527" y="81663"/>
                  </a:cubicBezTo>
                  <a:cubicBezTo>
                    <a:pt x="19230" y="86191"/>
                    <a:pt x="26023" y="87739"/>
                    <a:pt x="33003" y="87739"/>
                  </a:cubicBezTo>
                  <a:cubicBezTo>
                    <a:pt x="39565" y="87739"/>
                    <a:pt x="46292" y="86371"/>
                    <a:pt x="52433" y="84825"/>
                  </a:cubicBezTo>
                  <a:cubicBezTo>
                    <a:pt x="58894" y="82097"/>
                    <a:pt x="65444" y="81121"/>
                    <a:pt x="71997" y="81121"/>
                  </a:cubicBezTo>
                  <a:cubicBezTo>
                    <a:pt x="88489" y="81121"/>
                    <a:pt x="104999" y="87303"/>
                    <a:pt x="120146" y="87303"/>
                  </a:cubicBezTo>
                  <a:cubicBezTo>
                    <a:pt x="132450" y="87303"/>
                    <a:pt x="143855" y="83224"/>
                    <a:pt x="153621" y="68441"/>
                  </a:cubicBezTo>
                  <a:cubicBezTo>
                    <a:pt x="172867" y="39202"/>
                    <a:pt x="144715" y="0"/>
                    <a:pt x="1135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0" name="Google Shape;420;p72"/>
            <p:cNvSpPr/>
            <p:nvPr/>
          </p:nvSpPr>
          <p:spPr>
            <a:xfrm>
              <a:off x="8573713" y="4321154"/>
              <a:ext cx="1336640" cy="1336688"/>
            </a:xfrm>
            <a:custGeom>
              <a:avLst/>
              <a:gdLst/>
              <a:ahLst/>
              <a:cxnLst/>
              <a:rect l="l" t="t" r="r" b="b"/>
              <a:pathLst>
                <a:path w="84866" h="84896" extrusionOk="0">
                  <a:moveTo>
                    <a:pt x="42433" y="1"/>
                  </a:moveTo>
                  <a:cubicBezTo>
                    <a:pt x="18998" y="1"/>
                    <a:pt x="0" y="18998"/>
                    <a:pt x="0" y="42433"/>
                  </a:cubicBezTo>
                  <a:cubicBezTo>
                    <a:pt x="0" y="65868"/>
                    <a:pt x="18998" y="84895"/>
                    <a:pt x="42433" y="84895"/>
                  </a:cubicBezTo>
                  <a:cubicBezTo>
                    <a:pt x="65868" y="84895"/>
                    <a:pt x="84865" y="65868"/>
                    <a:pt x="84865" y="42433"/>
                  </a:cubicBezTo>
                  <a:cubicBezTo>
                    <a:pt x="84865" y="18998"/>
                    <a:pt x="65868" y="1"/>
                    <a:pt x="4243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1" name="Google Shape;421;p72"/>
            <p:cNvSpPr/>
            <p:nvPr/>
          </p:nvSpPr>
          <p:spPr>
            <a:xfrm>
              <a:off x="-1396526" y="-704902"/>
              <a:ext cx="3788300" cy="1330909"/>
            </a:xfrm>
            <a:custGeom>
              <a:avLst/>
              <a:gdLst/>
              <a:ahLst/>
              <a:cxnLst/>
              <a:rect l="l" t="t" r="r" b="b"/>
              <a:pathLst>
                <a:path w="240527" h="84529" extrusionOk="0">
                  <a:moveTo>
                    <a:pt x="195356" y="0"/>
                  </a:moveTo>
                  <a:cubicBezTo>
                    <a:pt x="189393" y="0"/>
                    <a:pt x="183402" y="1263"/>
                    <a:pt x="177905" y="4074"/>
                  </a:cubicBezTo>
                  <a:cubicBezTo>
                    <a:pt x="159192" y="13503"/>
                    <a:pt x="147409" y="17421"/>
                    <a:pt x="135888" y="17421"/>
                  </a:cubicBezTo>
                  <a:cubicBezTo>
                    <a:pt x="123269" y="17421"/>
                    <a:pt x="110965" y="12720"/>
                    <a:pt x="90214" y="5411"/>
                  </a:cubicBezTo>
                  <a:cubicBezTo>
                    <a:pt x="85671" y="3826"/>
                    <a:pt x="80855" y="3094"/>
                    <a:pt x="75950" y="3094"/>
                  </a:cubicBezTo>
                  <a:cubicBezTo>
                    <a:pt x="40322" y="3094"/>
                    <a:pt x="1" y="41737"/>
                    <a:pt x="25623" y="72890"/>
                  </a:cubicBezTo>
                  <a:cubicBezTo>
                    <a:pt x="31316" y="79835"/>
                    <a:pt x="40780" y="84529"/>
                    <a:pt x="49681" y="84529"/>
                  </a:cubicBezTo>
                  <a:cubicBezTo>
                    <a:pt x="52660" y="84529"/>
                    <a:pt x="55577" y="84003"/>
                    <a:pt x="58268" y="82859"/>
                  </a:cubicBezTo>
                  <a:cubicBezTo>
                    <a:pt x="62706" y="81066"/>
                    <a:pt x="66201" y="77722"/>
                    <a:pt x="69727" y="74561"/>
                  </a:cubicBezTo>
                  <a:cubicBezTo>
                    <a:pt x="75897" y="68336"/>
                    <a:pt x="82981" y="66144"/>
                    <a:pt x="90413" y="66144"/>
                  </a:cubicBezTo>
                  <a:cubicBezTo>
                    <a:pt x="103304" y="66144"/>
                    <a:pt x="117242" y="72738"/>
                    <a:pt x="129272" y="76324"/>
                  </a:cubicBezTo>
                  <a:cubicBezTo>
                    <a:pt x="134030" y="77855"/>
                    <a:pt x="138230" y="78511"/>
                    <a:pt x="142056" y="78511"/>
                  </a:cubicBezTo>
                  <a:cubicBezTo>
                    <a:pt x="157907" y="78511"/>
                    <a:pt x="167333" y="67248"/>
                    <a:pt x="183346" y="60245"/>
                  </a:cubicBezTo>
                  <a:cubicBezTo>
                    <a:pt x="191735" y="57145"/>
                    <a:pt x="201280" y="58361"/>
                    <a:pt x="210155" y="57449"/>
                  </a:cubicBezTo>
                  <a:cubicBezTo>
                    <a:pt x="220733" y="56324"/>
                    <a:pt x="229882" y="49333"/>
                    <a:pt x="233347" y="39302"/>
                  </a:cubicBezTo>
                  <a:cubicBezTo>
                    <a:pt x="240527" y="18439"/>
                    <a:pt x="218146" y="0"/>
                    <a:pt x="1953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" name="Google Shape;422;p72"/>
            <p:cNvSpPr/>
            <p:nvPr/>
          </p:nvSpPr>
          <p:spPr>
            <a:xfrm>
              <a:off x="8280302" y="-324398"/>
              <a:ext cx="1276884" cy="1638110"/>
            </a:xfrm>
            <a:custGeom>
              <a:avLst/>
              <a:gdLst/>
              <a:ahLst/>
              <a:cxnLst/>
              <a:rect l="l" t="t" r="r" b="b"/>
              <a:pathLst>
                <a:path w="81072" h="104040" extrusionOk="0">
                  <a:moveTo>
                    <a:pt x="32047" y="1"/>
                  </a:moveTo>
                  <a:cubicBezTo>
                    <a:pt x="29824" y="1"/>
                    <a:pt x="27549" y="193"/>
                    <a:pt x="25229" y="596"/>
                  </a:cubicBezTo>
                  <a:cubicBezTo>
                    <a:pt x="12797" y="2541"/>
                    <a:pt x="912" y="12724"/>
                    <a:pt x="304" y="25855"/>
                  </a:cubicBezTo>
                  <a:cubicBezTo>
                    <a:pt x="0" y="38439"/>
                    <a:pt x="16718" y="44426"/>
                    <a:pt x="14256" y="57679"/>
                  </a:cubicBezTo>
                  <a:cubicBezTo>
                    <a:pt x="12463" y="70384"/>
                    <a:pt x="3465" y="85035"/>
                    <a:pt x="15533" y="95491"/>
                  </a:cubicBezTo>
                  <a:cubicBezTo>
                    <a:pt x="22740" y="101447"/>
                    <a:pt x="30549" y="104040"/>
                    <a:pt x="38153" y="104040"/>
                  </a:cubicBezTo>
                  <a:cubicBezTo>
                    <a:pt x="59537" y="104040"/>
                    <a:pt x="79307" y="83534"/>
                    <a:pt x="79576" y="59655"/>
                  </a:cubicBezTo>
                  <a:cubicBezTo>
                    <a:pt x="81072" y="32395"/>
                    <a:pt x="60875" y="1"/>
                    <a:pt x="320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" name="Google Shape;423;p72"/>
            <p:cNvSpPr/>
            <p:nvPr/>
          </p:nvSpPr>
          <p:spPr>
            <a:xfrm>
              <a:off x="-301566" y="118875"/>
              <a:ext cx="841904" cy="842259"/>
            </a:xfrm>
            <a:custGeom>
              <a:avLst/>
              <a:gdLst/>
              <a:ahLst/>
              <a:cxnLst/>
              <a:rect l="l" t="t" r="r" b="b"/>
              <a:pathLst>
                <a:path w="38968" h="38998" extrusionOk="0">
                  <a:moveTo>
                    <a:pt x="19484" y="0"/>
                  </a:moveTo>
                  <a:cubicBezTo>
                    <a:pt x="8724" y="0"/>
                    <a:pt x="1" y="8754"/>
                    <a:pt x="1" y="19514"/>
                  </a:cubicBezTo>
                  <a:cubicBezTo>
                    <a:pt x="1" y="30274"/>
                    <a:pt x="8724" y="38998"/>
                    <a:pt x="19484" y="38998"/>
                  </a:cubicBezTo>
                  <a:cubicBezTo>
                    <a:pt x="30244" y="38998"/>
                    <a:pt x="38968" y="30274"/>
                    <a:pt x="38968" y="19514"/>
                  </a:cubicBezTo>
                  <a:cubicBezTo>
                    <a:pt x="38968" y="8754"/>
                    <a:pt x="30244" y="0"/>
                    <a:pt x="194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4" name="Google Shape;424;p72"/>
            <p:cNvSpPr/>
            <p:nvPr/>
          </p:nvSpPr>
          <p:spPr>
            <a:xfrm>
              <a:off x="8233887" y="159580"/>
              <a:ext cx="380230" cy="380425"/>
            </a:xfrm>
            <a:custGeom>
              <a:avLst/>
              <a:gdLst/>
              <a:ahLst/>
              <a:cxnLst/>
              <a:rect l="l" t="t" r="r" b="b"/>
              <a:pathLst>
                <a:path w="38968" h="38998" extrusionOk="0">
                  <a:moveTo>
                    <a:pt x="19484" y="0"/>
                  </a:moveTo>
                  <a:cubicBezTo>
                    <a:pt x="8724" y="0"/>
                    <a:pt x="1" y="8754"/>
                    <a:pt x="1" y="19514"/>
                  </a:cubicBezTo>
                  <a:cubicBezTo>
                    <a:pt x="1" y="30274"/>
                    <a:pt x="8724" y="38998"/>
                    <a:pt x="19484" y="38998"/>
                  </a:cubicBezTo>
                  <a:cubicBezTo>
                    <a:pt x="30244" y="38998"/>
                    <a:pt x="38968" y="30274"/>
                    <a:pt x="38968" y="19514"/>
                  </a:cubicBezTo>
                  <a:cubicBezTo>
                    <a:pt x="38968" y="8754"/>
                    <a:pt x="30244" y="0"/>
                    <a:pt x="194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5" name="Google Shape;425;p72"/>
            <p:cNvSpPr/>
            <p:nvPr/>
          </p:nvSpPr>
          <p:spPr>
            <a:xfrm>
              <a:off x="-1461526" y="-790902"/>
              <a:ext cx="3788300" cy="1330909"/>
            </a:xfrm>
            <a:custGeom>
              <a:avLst/>
              <a:gdLst/>
              <a:ahLst/>
              <a:cxnLst/>
              <a:rect l="l" t="t" r="r" b="b"/>
              <a:pathLst>
                <a:path w="240527" h="84529" extrusionOk="0">
                  <a:moveTo>
                    <a:pt x="195356" y="0"/>
                  </a:moveTo>
                  <a:cubicBezTo>
                    <a:pt x="189393" y="0"/>
                    <a:pt x="183402" y="1263"/>
                    <a:pt x="177905" y="4074"/>
                  </a:cubicBezTo>
                  <a:cubicBezTo>
                    <a:pt x="159192" y="13503"/>
                    <a:pt x="147409" y="17421"/>
                    <a:pt x="135888" y="17421"/>
                  </a:cubicBezTo>
                  <a:cubicBezTo>
                    <a:pt x="123269" y="17421"/>
                    <a:pt x="110965" y="12720"/>
                    <a:pt x="90214" y="5411"/>
                  </a:cubicBezTo>
                  <a:cubicBezTo>
                    <a:pt x="85671" y="3826"/>
                    <a:pt x="80855" y="3094"/>
                    <a:pt x="75950" y="3094"/>
                  </a:cubicBezTo>
                  <a:cubicBezTo>
                    <a:pt x="40322" y="3094"/>
                    <a:pt x="1" y="41737"/>
                    <a:pt x="25623" y="72890"/>
                  </a:cubicBezTo>
                  <a:cubicBezTo>
                    <a:pt x="31316" y="79835"/>
                    <a:pt x="40780" y="84529"/>
                    <a:pt x="49681" y="84529"/>
                  </a:cubicBezTo>
                  <a:cubicBezTo>
                    <a:pt x="52660" y="84529"/>
                    <a:pt x="55577" y="84003"/>
                    <a:pt x="58268" y="82859"/>
                  </a:cubicBezTo>
                  <a:cubicBezTo>
                    <a:pt x="62706" y="81066"/>
                    <a:pt x="66201" y="77722"/>
                    <a:pt x="69727" y="74561"/>
                  </a:cubicBezTo>
                  <a:cubicBezTo>
                    <a:pt x="75897" y="68336"/>
                    <a:pt x="82981" y="66144"/>
                    <a:pt x="90413" y="66144"/>
                  </a:cubicBezTo>
                  <a:cubicBezTo>
                    <a:pt x="103304" y="66144"/>
                    <a:pt x="117242" y="72738"/>
                    <a:pt x="129272" y="76324"/>
                  </a:cubicBezTo>
                  <a:cubicBezTo>
                    <a:pt x="134030" y="77855"/>
                    <a:pt x="138230" y="78511"/>
                    <a:pt x="142056" y="78511"/>
                  </a:cubicBezTo>
                  <a:cubicBezTo>
                    <a:pt x="157907" y="78511"/>
                    <a:pt x="167333" y="67248"/>
                    <a:pt x="183346" y="60245"/>
                  </a:cubicBezTo>
                  <a:cubicBezTo>
                    <a:pt x="191735" y="57145"/>
                    <a:pt x="201280" y="58361"/>
                    <a:pt x="210155" y="57449"/>
                  </a:cubicBezTo>
                  <a:cubicBezTo>
                    <a:pt x="220733" y="56324"/>
                    <a:pt x="229882" y="49333"/>
                    <a:pt x="233347" y="39302"/>
                  </a:cubicBezTo>
                  <a:cubicBezTo>
                    <a:pt x="240527" y="18439"/>
                    <a:pt x="218146" y="0"/>
                    <a:pt x="195356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6" name="Google Shape;426;p72"/>
            <p:cNvSpPr/>
            <p:nvPr/>
          </p:nvSpPr>
          <p:spPr>
            <a:xfrm>
              <a:off x="7062663" y="4192285"/>
              <a:ext cx="2722671" cy="1381466"/>
            </a:xfrm>
            <a:custGeom>
              <a:avLst/>
              <a:gdLst/>
              <a:ahLst/>
              <a:cxnLst/>
              <a:rect l="l" t="t" r="r" b="b"/>
              <a:pathLst>
                <a:path w="172868" h="87740" extrusionOk="0">
                  <a:moveTo>
                    <a:pt x="113579" y="0"/>
                  </a:moveTo>
                  <a:cubicBezTo>
                    <a:pt x="107589" y="0"/>
                    <a:pt x="101490" y="1451"/>
                    <a:pt x="95595" y="4702"/>
                  </a:cubicBezTo>
                  <a:cubicBezTo>
                    <a:pt x="84592" y="12969"/>
                    <a:pt x="82920" y="26647"/>
                    <a:pt x="67996" y="31632"/>
                  </a:cubicBezTo>
                  <a:cubicBezTo>
                    <a:pt x="51157" y="37620"/>
                    <a:pt x="31460" y="30386"/>
                    <a:pt x="15715" y="40173"/>
                  </a:cubicBezTo>
                  <a:cubicBezTo>
                    <a:pt x="1186" y="48988"/>
                    <a:pt x="1" y="71420"/>
                    <a:pt x="13527" y="81663"/>
                  </a:cubicBezTo>
                  <a:cubicBezTo>
                    <a:pt x="19230" y="86191"/>
                    <a:pt x="26023" y="87739"/>
                    <a:pt x="33003" y="87739"/>
                  </a:cubicBezTo>
                  <a:cubicBezTo>
                    <a:pt x="39565" y="87739"/>
                    <a:pt x="46292" y="86371"/>
                    <a:pt x="52433" y="84825"/>
                  </a:cubicBezTo>
                  <a:cubicBezTo>
                    <a:pt x="58894" y="82097"/>
                    <a:pt x="65444" y="81121"/>
                    <a:pt x="71997" y="81121"/>
                  </a:cubicBezTo>
                  <a:cubicBezTo>
                    <a:pt x="88489" y="81121"/>
                    <a:pt x="104999" y="87303"/>
                    <a:pt x="120146" y="87303"/>
                  </a:cubicBezTo>
                  <a:cubicBezTo>
                    <a:pt x="132450" y="87303"/>
                    <a:pt x="143855" y="83224"/>
                    <a:pt x="153621" y="68441"/>
                  </a:cubicBezTo>
                  <a:cubicBezTo>
                    <a:pt x="172867" y="39202"/>
                    <a:pt x="144715" y="0"/>
                    <a:pt x="113579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oogle Shape;43;p48"/>
          <p:cNvGrpSpPr/>
          <p:nvPr/>
        </p:nvGrpSpPr>
        <p:grpSpPr>
          <a:xfrm>
            <a:off x="-1508862" y="-1054510"/>
            <a:ext cx="11419215" cy="8598110"/>
            <a:chOff x="-1508862" y="-790902"/>
            <a:chExt cx="11419215" cy="6448744"/>
          </a:xfrm>
        </p:grpSpPr>
        <p:sp>
          <p:nvSpPr>
            <p:cNvPr id="44" name="Google Shape;44;p48"/>
            <p:cNvSpPr/>
            <p:nvPr/>
          </p:nvSpPr>
          <p:spPr>
            <a:xfrm>
              <a:off x="901082" y="4593012"/>
              <a:ext cx="958905" cy="959351"/>
            </a:xfrm>
            <a:custGeom>
              <a:avLst/>
              <a:gdLst/>
              <a:ahLst/>
              <a:cxnLst/>
              <a:rect l="l" t="t" r="r" b="b"/>
              <a:pathLst>
                <a:path w="38968" h="38998" extrusionOk="0">
                  <a:moveTo>
                    <a:pt x="19484" y="0"/>
                  </a:moveTo>
                  <a:cubicBezTo>
                    <a:pt x="8724" y="0"/>
                    <a:pt x="1" y="8754"/>
                    <a:pt x="1" y="19514"/>
                  </a:cubicBezTo>
                  <a:cubicBezTo>
                    <a:pt x="1" y="30274"/>
                    <a:pt x="8724" y="38998"/>
                    <a:pt x="19484" y="38998"/>
                  </a:cubicBezTo>
                  <a:cubicBezTo>
                    <a:pt x="30244" y="38998"/>
                    <a:pt x="38968" y="30274"/>
                    <a:pt x="38968" y="19514"/>
                  </a:cubicBezTo>
                  <a:cubicBezTo>
                    <a:pt x="38968" y="8754"/>
                    <a:pt x="30244" y="0"/>
                    <a:pt x="194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Google Shape;45;p48"/>
            <p:cNvSpPr/>
            <p:nvPr/>
          </p:nvSpPr>
          <p:spPr>
            <a:xfrm>
              <a:off x="106248" y="3632164"/>
              <a:ext cx="613746" cy="614024"/>
            </a:xfrm>
            <a:custGeom>
              <a:avLst/>
              <a:gdLst/>
              <a:ahLst/>
              <a:cxnLst/>
              <a:rect l="l" t="t" r="r" b="b"/>
              <a:pathLst>
                <a:path w="38968" h="38998" extrusionOk="0">
                  <a:moveTo>
                    <a:pt x="19484" y="0"/>
                  </a:moveTo>
                  <a:cubicBezTo>
                    <a:pt x="8724" y="0"/>
                    <a:pt x="1" y="8754"/>
                    <a:pt x="1" y="19514"/>
                  </a:cubicBezTo>
                  <a:cubicBezTo>
                    <a:pt x="1" y="30274"/>
                    <a:pt x="8724" y="38998"/>
                    <a:pt x="19484" y="38998"/>
                  </a:cubicBezTo>
                  <a:cubicBezTo>
                    <a:pt x="30244" y="38998"/>
                    <a:pt x="38968" y="30274"/>
                    <a:pt x="38968" y="19514"/>
                  </a:cubicBezTo>
                  <a:cubicBezTo>
                    <a:pt x="38968" y="8754"/>
                    <a:pt x="30244" y="0"/>
                    <a:pt x="194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" name="Google Shape;46;p48"/>
            <p:cNvSpPr/>
            <p:nvPr/>
          </p:nvSpPr>
          <p:spPr>
            <a:xfrm>
              <a:off x="-1508862" y="-198477"/>
              <a:ext cx="2243351" cy="1861610"/>
            </a:xfrm>
            <a:custGeom>
              <a:avLst/>
              <a:gdLst/>
              <a:ahLst/>
              <a:cxnLst/>
              <a:rect l="l" t="t" r="r" b="b"/>
              <a:pathLst>
                <a:path w="142435" h="118235" extrusionOk="0">
                  <a:moveTo>
                    <a:pt x="75255" y="0"/>
                  </a:moveTo>
                  <a:cubicBezTo>
                    <a:pt x="72811" y="0"/>
                    <a:pt x="70368" y="102"/>
                    <a:pt x="67935" y="307"/>
                  </a:cubicBezTo>
                  <a:cubicBezTo>
                    <a:pt x="59333" y="1037"/>
                    <a:pt x="50883" y="3043"/>
                    <a:pt x="42980" y="6417"/>
                  </a:cubicBezTo>
                  <a:cubicBezTo>
                    <a:pt x="35259" y="9699"/>
                    <a:pt x="28116" y="14289"/>
                    <a:pt x="22007" y="20064"/>
                  </a:cubicBezTo>
                  <a:cubicBezTo>
                    <a:pt x="16110" y="25657"/>
                    <a:pt x="11156" y="32283"/>
                    <a:pt x="7508" y="39517"/>
                  </a:cubicBezTo>
                  <a:cubicBezTo>
                    <a:pt x="3952" y="46630"/>
                    <a:pt x="1581" y="54351"/>
                    <a:pt x="821" y="62284"/>
                  </a:cubicBezTo>
                  <a:cubicBezTo>
                    <a:pt x="0" y="70673"/>
                    <a:pt x="1034" y="79275"/>
                    <a:pt x="3921" y="87208"/>
                  </a:cubicBezTo>
                  <a:cubicBezTo>
                    <a:pt x="6809" y="95141"/>
                    <a:pt x="11612" y="102406"/>
                    <a:pt x="18207" y="107725"/>
                  </a:cubicBezTo>
                  <a:cubicBezTo>
                    <a:pt x="24165" y="112558"/>
                    <a:pt x="31399" y="115780"/>
                    <a:pt x="38937" y="117117"/>
                  </a:cubicBezTo>
                  <a:cubicBezTo>
                    <a:pt x="42104" y="117843"/>
                    <a:pt x="45350" y="118235"/>
                    <a:pt x="48617" y="118235"/>
                  </a:cubicBezTo>
                  <a:cubicBezTo>
                    <a:pt x="49867" y="118235"/>
                    <a:pt x="51120" y="118177"/>
                    <a:pt x="52372" y="118060"/>
                  </a:cubicBezTo>
                  <a:cubicBezTo>
                    <a:pt x="60488" y="117300"/>
                    <a:pt x="68421" y="114260"/>
                    <a:pt x="74956" y="109367"/>
                  </a:cubicBezTo>
                  <a:cubicBezTo>
                    <a:pt x="78148" y="106935"/>
                    <a:pt x="80975" y="104078"/>
                    <a:pt x="83437" y="100917"/>
                  </a:cubicBezTo>
                  <a:cubicBezTo>
                    <a:pt x="85747" y="97938"/>
                    <a:pt x="87874" y="94807"/>
                    <a:pt x="90276" y="91859"/>
                  </a:cubicBezTo>
                  <a:cubicBezTo>
                    <a:pt x="92586" y="88971"/>
                    <a:pt x="95230" y="86266"/>
                    <a:pt x="98452" y="84442"/>
                  </a:cubicBezTo>
                  <a:cubicBezTo>
                    <a:pt x="100185" y="83439"/>
                    <a:pt x="102130" y="82801"/>
                    <a:pt x="104106" y="82466"/>
                  </a:cubicBezTo>
                  <a:cubicBezTo>
                    <a:pt x="106659" y="82041"/>
                    <a:pt x="109243" y="82132"/>
                    <a:pt x="111796" y="82071"/>
                  </a:cubicBezTo>
                  <a:cubicBezTo>
                    <a:pt x="115778" y="82041"/>
                    <a:pt x="119577" y="81403"/>
                    <a:pt x="123225" y="79792"/>
                  </a:cubicBezTo>
                  <a:cubicBezTo>
                    <a:pt x="126598" y="78333"/>
                    <a:pt x="129729" y="76114"/>
                    <a:pt x="132343" y="73469"/>
                  </a:cubicBezTo>
                  <a:cubicBezTo>
                    <a:pt x="137723" y="68029"/>
                    <a:pt x="141067" y="60855"/>
                    <a:pt x="141705" y="53196"/>
                  </a:cubicBezTo>
                  <a:cubicBezTo>
                    <a:pt x="142435" y="44806"/>
                    <a:pt x="140125" y="36326"/>
                    <a:pt x="135869" y="29122"/>
                  </a:cubicBezTo>
                  <a:cubicBezTo>
                    <a:pt x="131583" y="21736"/>
                    <a:pt x="125200" y="15779"/>
                    <a:pt x="117966" y="11341"/>
                  </a:cubicBezTo>
                  <a:cubicBezTo>
                    <a:pt x="110610" y="6842"/>
                    <a:pt x="102312" y="3803"/>
                    <a:pt x="93893" y="1979"/>
                  </a:cubicBezTo>
                  <a:cubicBezTo>
                    <a:pt x="87773" y="668"/>
                    <a:pt x="81511" y="0"/>
                    <a:pt x="752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" name="Google Shape;47;p48"/>
            <p:cNvSpPr/>
            <p:nvPr/>
          </p:nvSpPr>
          <p:spPr>
            <a:xfrm>
              <a:off x="8422200" y="3156994"/>
              <a:ext cx="1305990" cy="1345253"/>
            </a:xfrm>
            <a:custGeom>
              <a:avLst/>
              <a:gdLst/>
              <a:ahLst/>
              <a:cxnLst/>
              <a:rect l="l" t="t" r="r" b="b"/>
              <a:pathLst>
                <a:path w="82920" h="85440" extrusionOk="0">
                  <a:moveTo>
                    <a:pt x="48336" y="1"/>
                  </a:moveTo>
                  <a:cubicBezTo>
                    <a:pt x="47287" y="1"/>
                    <a:pt x="46240" y="39"/>
                    <a:pt x="45199" y="116"/>
                  </a:cubicBezTo>
                  <a:cubicBezTo>
                    <a:pt x="39788" y="481"/>
                    <a:pt x="34469" y="1848"/>
                    <a:pt x="29514" y="4037"/>
                  </a:cubicBezTo>
                  <a:cubicBezTo>
                    <a:pt x="24712" y="6104"/>
                    <a:pt x="20213" y="8961"/>
                    <a:pt x="16323" y="12426"/>
                  </a:cubicBezTo>
                  <a:cubicBezTo>
                    <a:pt x="12402" y="15830"/>
                    <a:pt x="9028" y="19903"/>
                    <a:pt x="6383" y="24432"/>
                  </a:cubicBezTo>
                  <a:cubicBezTo>
                    <a:pt x="3800" y="28870"/>
                    <a:pt x="2037" y="33764"/>
                    <a:pt x="1155" y="38870"/>
                  </a:cubicBezTo>
                  <a:lnTo>
                    <a:pt x="1155" y="38992"/>
                  </a:lnTo>
                  <a:cubicBezTo>
                    <a:pt x="0" y="45709"/>
                    <a:pt x="152" y="52609"/>
                    <a:pt x="1581" y="59296"/>
                  </a:cubicBezTo>
                  <a:cubicBezTo>
                    <a:pt x="1581" y="59357"/>
                    <a:pt x="1611" y="59418"/>
                    <a:pt x="1611" y="59448"/>
                  </a:cubicBezTo>
                  <a:cubicBezTo>
                    <a:pt x="2857" y="65466"/>
                    <a:pt x="5441" y="71242"/>
                    <a:pt x="9484" y="75862"/>
                  </a:cubicBezTo>
                  <a:cubicBezTo>
                    <a:pt x="12827" y="79692"/>
                    <a:pt x="17234" y="82731"/>
                    <a:pt x="22098" y="84312"/>
                  </a:cubicBezTo>
                  <a:cubicBezTo>
                    <a:pt x="24451" y="85059"/>
                    <a:pt x="26903" y="85440"/>
                    <a:pt x="29349" y="85440"/>
                  </a:cubicBezTo>
                  <a:cubicBezTo>
                    <a:pt x="32179" y="85440"/>
                    <a:pt x="35003" y="84930"/>
                    <a:pt x="37660" y="83886"/>
                  </a:cubicBezTo>
                  <a:cubicBezTo>
                    <a:pt x="40183" y="82913"/>
                    <a:pt x="42524" y="81455"/>
                    <a:pt x="44469" y="79540"/>
                  </a:cubicBezTo>
                  <a:cubicBezTo>
                    <a:pt x="46384" y="77716"/>
                    <a:pt x="47782" y="75527"/>
                    <a:pt x="49028" y="73217"/>
                  </a:cubicBezTo>
                  <a:cubicBezTo>
                    <a:pt x="51551" y="68536"/>
                    <a:pt x="53375" y="63339"/>
                    <a:pt x="57326" y="59600"/>
                  </a:cubicBezTo>
                  <a:cubicBezTo>
                    <a:pt x="61643" y="55557"/>
                    <a:pt x="67418" y="53521"/>
                    <a:pt x="72251" y="50147"/>
                  </a:cubicBezTo>
                  <a:cubicBezTo>
                    <a:pt x="76354" y="47290"/>
                    <a:pt x="79394" y="43278"/>
                    <a:pt x="81035" y="38566"/>
                  </a:cubicBezTo>
                  <a:cubicBezTo>
                    <a:pt x="82616" y="34037"/>
                    <a:pt x="82920" y="29022"/>
                    <a:pt x="81947" y="24311"/>
                  </a:cubicBezTo>
                  <a:cubicBezTo>
                    <a:pt x="80822" y="19235"/>
                    <a:pt x="78178" y="14523"/>
                    <a:pt x="74561" y="10754"/>
                  </a:cubicBezTo>
                  <a:cubicBezTo>
                    <a:pt x="70883" y="6864"/>
                    <a:pt x="66293" y="3885"/>
                    <a:pt x="61217" y="2122"/>
                  </a:cubicBezTo>
                  <a:cubicBezTo>
                    <a:pt x="57099" y="676"/>
                    <a:pt x="52704" y="1"/>
                    <a:pt x="483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" name="Google Shape;48;p48"/>
            <p:cNvSpPr/>
            <p:nvPr/>
          </p:nvSpPr>
          <p:spPr>
            <a:xfrm>
              <a:off x="-1362586" y="3230983"/>
              <a:ext cx="2693329" cy="2394767"/>
            </a:xfrm>
            <a:custGeom>
              <a:avLst/>
              <a:gdLst/>
              <a:ahLst/>
              <a:cxnLst/>
              <a:rect l="l" t="t" r="r" b="b"/>
              <a:pathLst>
                <a:path w="171005" h="152097" extrusionOk="0">
                  <a:moveTo>
                    <a:pt x="50732" y="1"/>
                  </a:moveTo>
                  <a:cubicBezTo>
                    <a:pt x="22434" y="1"/>
                    <a:pt x="1" y="35046"/>
                    <a:pt x="21154" y="65467"/>
                  </a:cubicBezTo>
                  <a:cubicBezTo>
                    <a:pt x="32096" y="81060"/>
                    <a:pt x="50637" y="88720"/>
                    <a:pt x="62826" y="103158"/>
                  </a:cubicBezTo>
                  <a:cubicBezTo>
                    <a:pt x="78298" y="122915"/>
                    <a:pt x="90821" y="151760"/>
                    <a:pt x="119940" y="152064"/>
                  </a:cubicBezTo>
                  <a:cubicBezTo>
                    <a:pt x="120453" y="152086"/>
                    <a:pt x="120967" y="152097"/>
                    <a:pt x="121480" y="152097"/>
                  </a:cubicBezTo>
                  <a:cubicBezTo>
                    <a:pt x="136636" y="152097"/>
                    <a:pt x="151835" y="142630"/>
                    <a:pt x="156627" y="127930"/>
                  </a:cubicBezTo>
                  <a:cubicBezTo>
                    <a:pt x="171004" y="78993"/>
                    <a:pt x="98845" y="84799"/>
                    <a:pt x="89270" y="47503"/>
                  </a:cubicBezTo>
                  <a:cubicBezTo>
                    <a:pt x="86869" y="35527"/>
                    <a:pt x="88085" y="21880"/>
                    <a:pt x="78875" y="12457"/>
                  </a:cubicBezTo>
                  <a:cubicBezTo>
                    <a:pt x="69737" y="3700"/>
                    <a:pt x="59925" y="1"/>
                    <a:pt x="5073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" name="Google Shape;49;p48"/>
            <p:cNvSpPr/>
            <p:nvPr/>
          </p:nvSpPr>
          <p:spPr>
            <a:xfrm>
              <a:off x="7062663" y="4071585"/>
              <a:ext cx="2722671" cy="1381466"/>
            </a:xfrm>
            <a:custGeom>
              <a:avLst/>
              <a:gdLst/>
              <a:ahLst/>
              <a:cxnLst/>
              <a:rect l="l" t="t" r="r" b="b"/>
              <a:pathLst>
                <a:path w="172868" h="87740" extrusionOk="0">
                  <a:moveTo>
                    <a:pt x="113579" y="0"/>
                  </a:moveTo>
                  <a:cubicBezTo>
                    <a:pt x="107589" y="0"/>
                    <a:pt x="101490" y="1451"/>
                    <a:pt x="95595" y="4702"/>
                  </a:cubicBezTo>
                  <a:cubicBezTo>
                    <a:pt x="84592" y="12969"/>
                    <a:pt x="82920" y="26647"/>
                    <a:pt x="67996" y="31632"/>
                  </a:cubicBezTo>
                  <a:cubicBezTo>
                    <a:pt x="51157" y="37620"/>
                    <a:pt x="31460" y="30386"/>
                    <a:pt x="15715" y="40173"/>
                  </a:cubicBezTo>
                  <a:cubicBezTo>
                    <a:pt x="1186" y="48988"/>
                    <a:pt x="1" y="71420"/>
                    <a:pt x="13527" y="81663"/>
                  </a:cubicBezTo>
                  <a:cubicBezTo>
                    <a:pt x="19230" y="86191"/>
                    <a:pt x="26023" y="87739"/>
                    <a:pt x="33003" y="87739"/>
                  </a:cubicBezTo>
                  <a:cubicBezTo>
                    <a:pt x="39565" y="87739"/>
                    <a:pt x="46292" y="86371"/>
                    <a:pt x="52433" y="84825"/>
                  </a:cubicBezTo>
                  <a:cubicBezTo>
                    <a:pt x="58894" y="82097"/>
                    <a:pt x="65444" y="81121"/>
                    <a:pt x="71997" y="81121"/>
                  </a:cubicBezTo>
                  <a:cubicBezTo>
                    <a:pt x="88489" y="81121"/>
                    <a:pt x="104999" y="87303"/>
                    <a:pt x="120146" y="87303"/>
                  </a:cubicBezTo>
                  <a:cubicBezTo>
                    <a:pt x="132450" y="87303"/>
                    <a:pt x="143855" y="83224"/>
                    <a:pt x="153621" y="68441"/>
                  </a:cubicBezTo>
                  <a:cubicBezTo>
                    <a:pt x="172867" y="39202"/>
                    <a:pt x="144715" y="0"/>
                    <a:pt x="1135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" name="Google Shape;50;p48"/>
            <p:cNvSpPr/>
            <p:nvPr/>
          </p:nvSpPr>
          <p:spPr>
            <a:xfrm>
              <a:off x="8573713" y="4321154"/>
              <a:ext cx="1336640" cy="1336688"/>
            </a:xfrm>
            <a:custGeom>
              <a:avLst/>
              <a:gdLst/>
              <a:ahLst/>
              <a:cxnLst/>
              <a:rect l="l" t="t" r="r" b="b"/>
              <a:pathLst>
                <a:path w="84866" h="84896" extrusionOk="0">
                  <a:moveTo>
                    <a:pt x="42433" y="1"/>
                  </a:moveTo>
                  <a:cubicBezTo>
                    <a:pt x="18998" y="1"/>
                    <a:pt x="0" y="18998"/>
                    <a:pt x="0" y="42433"/>
                  </a:cubicBezTo>
                  <a:cubicBezTo>
                    <a:pt x="0" y="65868"/>
                    <a:pt x="18998" y="84895"/>
                    <a:pt x="42433" y="84895"/>
                  </a:cubicBezTo>
                  <a:cubicBezTo>
                    <a:pt x="65868" y="84895"/>
                    <a:pt x="84865" y="65868"/>
                    <a:pt x="84865" y="42433"/>
                  </a:cubicBezTo>
                  <a:cubicBezTo>
                    <a:pt x="84865" y="18998"/>
                    <a:pt x="65868" y="1"/>
                    <a:pt x="4243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" name="Google Shape;51;p48"/>
            <p:cNvSpPr/>
            <p:nvPr/>
          </p:nvSpPr>
          <p:spPr>
            <a:xfrm>
              <a:off x="-1396526" y="-704902"/>
              <a:ext cx="3788300" cy="1330909"/>
            </a:xfrm>
            <a:custGeom>
              <a:avLst/>
              <a:gdLst/>
              <a:ahLst/>
              <a:cxnLst/>
              <a:rect l="l" t="t" r="r" b="b"/>
              <a:pathLst>
                <a:path w="240527" h="84529" extrusionOk="0">
                  <a:moveTo>
                    <a:pt x="195356" y="0"/>
                  </a:moveTo>
                  <a:cubicBezTo>
                    <a:pt x="189393" y="0"/>
                    <a:pt x="183402" y="1263"/>
                    <a:pt x="177905" y="4074"/>
                  </a:cubicBezTo>
                  <a:cubicBezTo>
                    <a:pt x="159192" y="13503"/>
                    <a:pt x="147409" y="17421"/>
                    <a:pt x="135888" y="17421"/>
                  </a:cubicBezTo>
                  <a:cubicBezTo>
                    <a:pt x="123269" y="17421"/>
                    <a:pt x="110965" y="12720"/>
                    <a:pt x="90214" y="5411"/>
                  </a:cubicBezTo>
                  <a:cubicBezTo>
                    <a:pt x="85671" y="3826"/>
                    <a:pt x="80855" y="3094"/>
                    <a:pt x="75950" y="3094"/>
                  </a:cubicBezTo>
                  <a:cubicBezTo>
                    <a:pt x="40322" y="3094"/>
                    <a:pt x="1" y="41737"/>
                    <a:pt x="25623" y="72890"/>
                  </a:cubicBezTo>
                  <a:cubicBezTo>
                    <a:pt x="31316" y="79835"/>
                    <a:pt x="40780" y="84529"/>
                    <a:pt x="49681" y="84529"/>
                  </a:cubicBezTo>
                  <a:cubicBezTo>
                    <a:pt x="52660" y="84529"/>
                    <a:pt x="55577" y="84003"/>
                    <a:pt x="58268" y="82859"/>
                  </a:cubicBezTo>
                  <a:cubicBezTo>
                    <a:pt x="62706" y="81066"/>
                    <a:pt x="66201" y="77722"/>
                    <a:pt x="69727" y="74561"/>
                  </a:cubicBezTo>
                  <a:cubicBezTo>
                    <a:pt x="75897" y="68336"/>
                    <a:pt x="82981" y="66144"/>
                    <a:pt x="90413" y="66144"/>
                  </a:cubicBezTo>
                  <a:cubicBezTo>
                    <a:pt x="103304" y="66144"/>
                    <a:pt x="117242" y="72738"/>
                    <a:pt x="129272" y="76324"/>
                  </a:cubicBezTo>
                  <a:cubicBezTo>
                    <a:pt x="134030" y="77855"/>
                    <a:pt x="138230" y="78511"/>
                    <a:pt x="142056" y="78511"/>
                  </a:cubicBezTo>
                  <a:cubicBezTo>
                    <a:pt x="157907" y="78511"/>
                    <a:pt x="167333" y="67248"/>
                    <a:pt x="183346" y="60245"/>
                  </a:cubicBezTo>
                  <a:cubicBezTo>
                    <a:pt x="191735" y="57145"/>
                    <a:pt x="201280" y="58361"/>
                    <a:pt x="210155" y="57449"/>
                  </a:cubicBezTo>
                  <a:cubicBezTo>
                    <a:pt x="220733" y="56324"/>
                    <a:pt x="229882" y="49333"/>
                    <a:pt x="233347" y="39302"/>
                  </a:cubicBezTo>
                  <a:cubicBezTo>
                    <a:pt x="240527" y="18439"/>
                    <a:pt x="218146" y="0"/>
                    <a:pt x="1953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" name="Google Shape;52;p48"/>
            <p:cNvSpPr/>
            <p:nvPr/>
          </p:nvSpPr>
          <p:spPr>
            <a:xfrm>
              <a:off x="8280302" y="-324398"/>
              <a:ext cx="1276884" cy="1638110"/>
            </a:xfrm>
            <a:custGeom>
              <a:avLst/>
              <a:gdLst/>
              <a:ahLst/>
              <a:cxnLst/>
              <a:rect l="l" t="t" r="r" b="b"/>
              <a:pathLst>
                <a:path w="81072" h="104040" extrusionOk="0">
                  <a:moveTo>
                    <a:pt x="32047" y="1"/>
                  </a:moveTo>
                  <a:cubicBezTo>
                    <a:pt x="29824" y="1"/>
                    <a:pt x="27549" y="193"/>
                    <a:pt x="25229" y="596"/>
                  </a:cubicBezTo>
                  <a:cubicBezTo>
                    <a:pt x="12797" y="2541"/>
                    <a:pt x="912" y="12724"/>
                    <a:pt x="304" y="25855"/>
                  </a:cubicBezTo>
                  <a:cubicBezTo>
                    <a:pt x="0" y="38439"/>
                    <a:pt x="16718" y="44426"/>
                    <a:pt x="14256" y="57679"/>
                  </a:cubicBezTo>
                  <a:cubicBezTo>
                    <a:pt x="12463" y="70384"/>
                    <a:pt x="3465" y="85035"/>
                    <a:pt x="15533" y="95491"/>
                  </a:cubicBezTo>
                  <a:cubicBezTo>
                    <a:pt x="22740" y="101447"/>
                    <a:pt x="30549" y="104040"/>
                    <a:pt x="38153" y="104040"/>
                  </a:cubicBezTo>
                  <a:cubicBezTo>
                    <a:pt x="59537" y="104040"/>
                    <a:pt x="79307" y="83534"/>
                    <a:pt x="79576" y="59655"/>
                  </a:cubicBezTo>
                  <a:cubicBezTo>
                    <a:pt x="81072" y="32395"/>
                    <a:pt x="60875" y="1"/>
                    <a:pt x="320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" name="Google Shape;53;p48"/>
            <p:cNvSpPr/>
            <p:nvPr/>
          </p:nvSpPr>
          <p:spPr>
            <a:xfrm>
              <a:off x="-301566" y="118875"/>
              <a:ext cx="841904" cy="842259"/>
            </a:xfrm>
            <a:custGeom>
              <a:avLst/>
              <a:gdLst/>
              <a:ahLst/>
              <a:cxnLst/>
              <a:rect l="l" t="t" r="r" b="b"/>
              <a:pathLst>
                <a:path w="38968" h="38998" extrusionOk="0">
                  <a:moveTo>
                    <a:pt x="19484" y="0"/>
                  </a:moveTo>
                  <a:cubicBezTo>
                    <a:pt x="8724" y="0"/>
                    <a:pt x="1" y="8754"/>
                    <a:pt x="1" y="19514"/>
                  </a:cubicBezTo>
                  <a:cubicBezTo>
                    <a:pt x="1" y="30274"/>
                    <a:pt x="8724" y="38998"/>
                    <a:pt x="19484" y="38998"/>
                  </a:cubicBezTo>
                  <a:cubicBezTo>
                    <a:pt x="30244" y="38998"/>
                    <a:pt x="38968" y="30274"/>
                    <a:pt x="38968" y="19514"/>
                  </a:cubicBezTo>
                  <a:cubicBezTo>
                    <a:pt x="38968" y="8754"/>
                    <a:pt x="30244" y="0"/>
                    <a:pt x="194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" name="Google Shape;54;p48"/>
            <p:cNvSpPr/>
            <p:nvPr/>
          </p:nvSpPr>
          <p:spPr>
            <a:xfrm>
              <a:off x="8233887" y="159580"/>
              <a:ext cx="380230" cy="380425"/>
            </a:xfrm>
            <a:custGeom>
              <a:avLst/>
              <a:gdLst/>
              <a:ahLst/>
              <a:cxnLst/>
              <a:rect l="l" t="t" r="r" b="b"/>
              <a:pathLst>
                <a:path w="38968" h="38998" extrusionOk="0">
                  <a:moveTo>
                    <a:pt x="19484" y="0"/>
                  </a:moveTo>
                  <a:cubicBezTo>
                    <a:pt x="8724" y="0"/>
                    <a:pt x="1" y="8754"/>
                    <a:pt x="1" y="19514"/>
                  </a:cubicBezTo>
                  <a:cubicBezTo>
                    <a:pt x="1" y="30274"/>
                    <a:pt x="8724" y="38998"/>
                    <a:pt x="19484" y="38998"/>
                  </a:cubicBezTo>
                  <a:cubicBezTo>
                    <a:pt x="30244" y="38998"/>
                    <a:pt x="38968" y="30274"/>
                    <a:pt x="38968" y="19514"/>
                  </a:cubicBezTo>
                  <a:cubicBezTo>
                    <a:pt x="38968" y="8754"/>
                    <a:pt x="30244" y="0"/>
                    <a:pt x="194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" name="Google Shape;55;p48"/>
            <p:cNvSpPr/>
            <p:nvPr/>
          </p:nvSpPr>
          <p:spPr>
            <a:xfrm>
              <a:off x="-1461526" y="-790902"/>
              <a:ext cx="3788300" cy="1330909"/>
            </a:xfrm>
            <a:custGeom>
              <a:avLst/>
              <a:gdLst/>
              <a:ahLst/>
              <a:cxnLst/>
              <a:rect l="l" t="t" r="r" b="b"/>
              <a:pathLst>
                <a:path w="240527" h="84529" extrusionOk="0">
                  <a:moveTo>
                    <a:pt x="195356" y="0"/>
                  </a:moveTo>
                  <a:cubicBezTo>
                    <a:pt x="189393" y="0"/>
                    <a:pt x="183402" y="1263"/>
                    <a:pt x="177905" y="4074"/>
                  </a:cubicBezTo>
                  <a:cubicBezTo>
                    <a:pt x="159192" y="13503"/>
                    <a:pt x="147409" y="17421"/>
                    <a:pt x="135888" y="17421"/>
                  </a:cubicBezTo>
                  <a:cubicBezTo>
                    <a:pt x="123269" y="17421"/>
                    <a:pt x="110965" y="12720"/>
                    <a:pt x="90214" y="5411"/>
                  </a:cubicBezTo>
                  <a:cubicBezTo>
                    <a:pt x="85671" y="3826"/>
                    <a:pt x="80855" y="3094"/>
                    <a:pt x="75950" y="3094"/>
                  </a:cubicBezTo>
                  <a:cubicBezTo>
                    <a:pt x="40322" y="3094"/>
                    <a:pt x="1" y="41737"/>
                    <a:pt x="25623" y="72890"/>
                  </a:cubicBezTo>
                  <a:cubicBezTo>
                    <a:pt x="31316" y="79835"/>
                    <a:pt x="40780" y="84529"/>
                    <a:pt x="49681" y="84529"/>
                  </a:cubicBezTo>
                  <a:cubicBezTo>
                    <a:pt x="52660" y="84529"/>
                    <a:pt x="55577" y="84003"/>
                    <a:pt x="58268" y="82859"/>
                  </a:cubicBezTo>
                  <a:cubicBezTo>
                    <a:pt x="62706" y="81066"/>
                    <a:pt x="66201" y="77722"/>
                    <a:pt x="69727" y="74561"/>
                  </a:cubicBezTo>
                  <a:cubicBezTo>
                    <a:pt x="75897" y="68336"/>
                    <a:pt x="82981" y="66144"/>
                    <a:pt x="90413" y="66144"/>
                  </a:cubicBezTo>
                  <a:cubicBezTo>
                    <a:pt x="103304" y="66144"/>
                    <a:pt x="117242" y="72738"/>
                    <a:pt x="129272" y="76324"/>
                  </a:cubicBezTo>
                  <a:cubicBezTo>
                    <a:pt x="134030" y="77855"/>
                    <a:pt x="138230" y="78511"/>
                    <a:pt x="142056" y="78511"/>
                  </a:cubicBezTo>
                  <a:cubicBezTo>
                    <a:pt x="157907" y="78511"/>
                    <a:pt x="167333" y="67248"/>
                    <a:pt x="183346" y="60245"/>
                  </a:cubicBezTo>
                  <a:cubicBezTo>
                    <a:pt x="191735" y="57145"/>
                    <a:pt x="201280" y="58361"/>
                    <a:pt x="210155" y="57449"/>
                  </a:cubicBezTo>
                  <a:cubicBezTo>
                    <a:pt x="220733" y="56324"/>
                    <a:pt x="229882" y="49333"/>
                    <a:pt x="233347" y="39302"/>
                  </a:cubicBezTo>
                  <a:cubicBezTo>
                    <a:pt x="240527" y="18439"/>
                    <a:pt x="218146" y="0"/>
                    <a:pt x="195356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" name="Google Shape;56;p48"/>
            <p:cNvSpPr/>
            <p:nvPr/>
          </p:nvSpPr>
          <p:spPr>
            <a:xfrm>
              <a:off x="7062663" y="4192285"/>
              <a:ext cx="2722671" cy="1381466"/>
            </a:xfrm>
            <a:custGeom>
              <a:avLst/>
              <a:gdLst/>
              <a:ahLst/>
              <a:cxnLst/>
              <a:rect l="l" t="t" r="r" b="b"/>
              <a:pathLst>
                <a:path w="172868" h="87740" extrusionOk="0">
                  <a:moveTo>
                    <a:pt x="113579" y="0"/>
                  </a:moveTo>
                  <a:cubicBezTo>
                    <a:pt x="107589" y="0"/>
                    <a:pt x="101490" y="1451"/>
                    <a:pt x="95595" y="4702"/>
                  </a:cubicBezTo>
                  <a:cubicBezTo>
                    <a:pt x="84592" y="12969"/>
                    <a:pt x="82920" y="26647"/>
                    <a:pt x="67996" y="31632"/>
                  </a:cubicBezTo>
                  <a:cubicBezTo>
                    <a:pt x="51157" y="37620"/>
                    <a:pt x="31460" y="30386"/>
                    <a:pt x="15715" y="40173"/>
                  </a:cubicBezTo>
                  <a:cubicBezTo>
                    <a:pt x="1186" y="48988"/>
                    <a:pt x="1" y="71420"/>
                    <a:pt x="13527" y="81663"/>
                  </a:cubicBezTo>
                  <a:cubicBezTo>
                    <a:pt x="19230" y="86191"/>
                    <a:pt x="26023" y="87739"/>
                    <a:pt x="33003" y="87739"/>
                  </a:cubicBezTo>
                  <a:cubicBezTo>
                    <a:pt x="39565" y="87739"/>
                    <a:pt x="46292" y="86371"/>
                    <a:pt x="52433" y="84825"/>
                  </a:cubicBezTo>
                  <a:cubicBezTo>
                    <a:pt x="58894" y="82097"/>
                    <a:pt x="65444" y="81121"/>
                    <a:pt x="71997" y="81121"/>
                  </a:cubicBezTo>
                  <a:cubicBezTo>
                    <a:pt x="88489" y="81121"/>
                    <a:pt x="104999" y="87303"/>
                    <a:pt x="120146" y="87303"/>
                  </a:cubicBezTo>
                  <a:cubicBezTo>
                    <a:pt x="132450" y="87303"/>
                    <a:pt x="143855" y="83224"/>
                    <a:pt x="153621" y="68441"/>
                  </a:cubicBezTo>
                  <a:cubicBezTo>
                    <a:pt x="172867" y="39202"/>
                    <a:pt x="144715" y="0"/>
                    <a:pt x="113579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7" name="Google Shape;57;p48"/>
          <p:cNvSpPr txBox="1">
            <a:spLocks noGrp="1"/>
          </p:cNvSpPr>
          <p:nvPr>
            <p:ph type="title"/>
          </p:nvPr>
        </p:nvSpPr>
        <p:spPr>
          <a:xfrm>
            <a:off x="1310400" y="2646300"/>
            <a:ext cx="2966400" cy="4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8" name="Google Shape;58;p48"/>
          <p:cNvSpPr txBox="1">
            <a:spLocks noGrp="1"/>
          </p:cNvSpPr>
          <p:nvPr>
            <p:ph type="title" idx="2"/>
          </p:nvPr>
        </p:nvSpPr>
        <p:spPr>
          <a:xfrm>
            <a:off x="2541600" y="1812500"/>
            <a:ext cx="504000" cy="55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9" name="Google Shape;59;p48"/>
          <p:cNvSpPr txBox="1">
            <a:spLocks noGrp="1"/>
          </p:cNvSpPr>
          <p:nvPr>
            <p:ph type="subTitle" idx="1"/>
          </p:nvPr>
        </p:nvSpPr>
        <p:spPr>
          <a:xfrm>
            <a:off x="1517550" y="3097500"/>
            <a:ext cx="2552100" cy="6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60" name="Google Shape;60;p48"/>
          <p:cNvSpPr txBox="1">
            <a:spLocks noGrp="1"/>
          </p:cNvSpPr>
          <p:nvPr>
            <p:ph type="title" idx="3"/>
          </p:nvPr>
        </p:nvSpPr>
        <p:spPr>
          <a:xfrm>
            <a:off x="4867200" y="2646300"/>
            <a:ext cx="2966400" cy="4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1" name="Google Shape;61;p48"/>
          <p:cNvSpPr txBox="1">
            <a:spLocks noGrp="1"/>
          </p:cNvSpPr>
          <p:nvPr>
            <p:ph type="title" idx="4"/>
          </p:nvPr>
        </p:nvSpPr>
        <p:spPr>
          <a:xfrm>
            <a:off x="6098400" y="1812500"/>
            <a:ext cx="504000" cy="55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2" name="Google Shape;62;p48"/>
          <p:cNvSpPr txBox="1">
            <a:spLocks noGrp="1"/>
          </p:cNvSpPr>
          <p:nvPr>
            <p:ph type="subTitle" idx="5"/>
          </p:nvPr>
        </p:nvSpPr>
        <p:spPr>
          <a:xfrm>
            <a:off x="5074350" y="3097500"/>
            <a:ext cx="2552100" cy="6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63" name="Google Shape;63;p48"/>
          <p:cNvSpPr txBox="1">
            <a:spLocks noGrp="1"/>
          </p:cNvSpPr>
          <p:nvPr>
            <p:ph type="title" idx="6"/>
          </p:nvPr>
        </p:nvSpPr>
        <p:spPr>
          <a:xfrm>
            <a:off x="1310400" y="5014800"/>
            <a:ext cx="2966400" cy="4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4" name="Google Shape;64;p48"/>
          <p:cNvSpPr txBox="1">
            <a:spLocks noGrp="1"/>
          </p:cNvSpPr>
          <p:nvPr>
            <p:ph type="title" idx="7"/>
          </p:nvPr>
        </p:nvSpPr>
        <p:spPr>
          <a:xfrm>
            <a:off x="2541600" y="4181000"/>
            <a:ext cx="504000" cy="55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5" name="Google Shape;65;p48"/>
          <p:cNvSpPr txBox="1">
            <a:spLocks noGrp="1"/>
          </p:cNvSpPr>
          <p:nvPr>
            <p:ph type="subTitle" idx="8"/>
          </p:nvPr>
        </p:nvSpPr>
        <p:spPr>
          <a:xfrm>
            <a:off x="1517550" y="5466000"/>
            <a:ext cx="2552100" cy="6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66" name="Google Shape;66;p48"/>
          <p:cNvSpPr txBox="1">
            <a:spLocks noGrp="1"/>
          </p:cNvSpPr>
          <p:nvPr>
            <p:ph type="title" idx="9"/>
          </p:nvPr>
        </p:nvSpPr>
        <p:spPr>
          <a:xfrm>
            <a:off x="4867200" y="5014800"/>
            <a:ext cx="2966400" cy="4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7" name="Google Shape;67;p48"/>
          <p:cNvSpPr txBox="1">
            <a:spLocks noGrp="1"/>
          </p:cNvSpPr>
          <p:nvPr>
            <p:ph type="title" idx="13"/>
          </p:nvPr>
        </p:nvSpPr>
        <p:spPr>
          <a:xfrm>
            <a:off x="6098400" y="4181000"/>
            <a:ext cx="504000" cy="55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8" name="Google Shape;68;p48"/>
          <p:cNvSpPr txBox="1">
            <a:spLocks noGrp="1"/>
          </p:cNvSpPr>
          <p:nvPr>
            <p:ph type="subTitle" idx="14"/>
          </p:nvPr>
        </p:nvSpPr>
        <p:spPr>
          <a:xfrm>
            <a:off x="5074350" y="5466000"/>
            <a:ext cx="2552100" cy="6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69" name="Google Shape;69;p48"/>
          <p:cNvSpPr txBox="1">
            <a:spLocks noGrp="1"/>
          </p:cNvSpPr>
          <p:nvPr>
            <p:ph type="title" idx="15"/>
          </p:nvPr>
        </p:nvSpPr>
        <p:spPr>
          <a:xfrm>
            <a:off x="720000" y="720000"/>
            <a:ext cx="7704000" cy="9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49"/>
          <p:cNvSpPr txBox="1">
            <a:spLocks noGrp="1"/>
          </p:cNvSpPr>
          <p:nvPr>
            <p:ph type="subTitle" idx="1"/>
          </p:nvPr>
        </p:nvSpPr>
        <p:spPr>
          <a:xfrm>
            <a:off x="720000" y="2751400"/>
            <a:ext cx="3225600" cy="270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2" name="Google Shape;72;p49"/>
          <p:cNvSpPr txBox="1">
            <a:spLocks noGrp="1"/>
          </p:cNvSpPr>
          <p:nvPr>
            <p:ph type="title"/>
          </p:nvPr>
        </p:nvSpPr>
        <p:spPr>
          <a:xfrm>
            <a:off x="720000" y="1849000"/>
            <a:ext cx="3225600" cy="9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41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73" name="Google Shape;73;p49"/>
          <p:cNvGrpSpPr/>
          <p:nvPr/>
        </p:nvGrpSpPr>
        <p:grpSpPr>
          <a:xfrm>
            <a:off x="-1356462" y="-851315"/>
            <a:ext cx="3900636" cy="8394915"/>
            <a:chOff x="-1356462" y="-638502"/>
            <a:chExt cx="3900636" cy="6296344"/>
          </a:xfrm>
        </p:grpSpPr>
        <p:sp>
          <p:nvSpPr>
            <p:cNvPr id="74" name="Google Shape;74;p49"/>
            <p:cNvSpPr/>
            <p:nvPr/>
          </p:nvSpPr>
          <p:spPr>
            <a:xfrm flipH="1">
              <a:off x="-577437" y="3156994"/>
              <a:ext cx="1305990" cy="1345253"/>
            </a:xfrm>
            <a:custGeom>
              <a:avLst/>
              <a:gdLst/>
              <a:ahLst/>
              <a:cxnLst/>
              <a:rect l="l" t="t" r="r" b="b"/>
              <a:pathLst>
                <a:path w="82920" h="85440" extrusionOk="0">
                  <a:moveTo>
                    <a:pt x="48336" y="1"/>
                  </a:moveTo>
                  <a:cubicBezTo>
                    <a:pt x="47287" y="1"/>
                    <a:pt x="46240" y="39"/>
                    <a:pt x="45199" y="116"/>
                  </a:cubicBezTo>
                  <a:cubicBezTo>
                    <a:pt x="39788" y="481"/>
                    <a:pt x="34469" y="1848"/>
                    <a:pt x="29514" y="4037"/>
                  </a:cubicBezTo>
                  <a:cubicBezTo>
                    <a:pt x="24712" y="6104"/>
                    <a:pt x="20213" y="8961"/>
                    <a:pt x="16323" y="12426"/>
                  </a:cubicBezTo>
                  <a:cubicBezTo>
                    <a:pt x="12402" y="15830"/>
                    <a:pt x="9028" y="19903"/>
                    <a:pt x="6383" y="24432"/>
                  </a:cubicBezTo>
                  <a:cubicBezTo>
                    <a:pt x="3800" y="28870"/>
                    <a:pt x="2037" y="33764"/>
                    <a:pt x="1155" y="38870"/>
                  </a:cubicBezTo>
                  <a:lnTo>
                    <a:pt x="1155" y="38992"/>
                  </a:lnTo>
                  <a:cubicBezTo>
                    <a:pt x="0" y="45709"/>
                    <a:pt x="152" y="52609"/>
                    <a:pt x="1581" y="59296"/>
                  </a:cubicBezTo>
                  <a:cubicBezTo>
                    <a:pt x="1581" y="59357"/>
                    <a:pt x="1611" y="59418"/>
                    <a:pt x="1611" y="59448"/>
                  </a:cubicBezTo>
                  <a:cubicBezTo>
                    <a:pt x="2857" y="65466"/>
                    <a:pt x="5441" y="71242"/>
                    <a:pt x="9484" y="75862"/>
                  </a:cubicBezTo>
                  <a:cubicBezTo>
                    <a:pt x="12827" y="79692"/>
                    <a:pt x="17234" y="82731"/>
                    <a:pt x="22098" y="84312"/>
                  </a:cubicBezTo>
                  <a:cubicBezTo>
                    <a:pt x="24451" y="85059"/>
                    <a:pt x="26903" y="85440"/>
                    <a:pt x="29349" y="85440"/>
                  </a:cubicBezTo>
                  <a:cubicBezTo>
                    <a:pt x="32179" y="85440"/>
                    <a:pt x="35003" y="84930"/>
                    <a:pt x="37660" y="83886"/>
                  </a:cubicBezTo>
                  <a:cubicBezTo>
                    <a:pt x="40183" y="82913"/>
                    <a:pt x="42524" y="81455"/>
                    <a:pt x="44469" y="79540"/>
                  </a:cubicBezTo>
                  <a:cubicBezTo>
                    <a:pt x="46384" y="77716"/>
                    <a:pt x="47782" y="75527"/>
                    <a:pt x="49028" y="73217"/>
                  </a:cubicBezTo>
                  <a:cubicBezTo>
                    <a:pt x="51551" y="68536"/>
                    <a:pt x="53375" y="63339"/>
                    <a:pt x="57326" y="59600"/>
                  </a:cubicBezTo>
                  <a:cubicBezTo>
                    <a:pt x="61643" y="55557"/>
                    <a:pt x="67418" y="53521"/>
                    <a:pt x="72251" y="50147"/>
                  </a:cubicBezTo>
                  <a:cubicBezTo>
                    <a:pt x="76354" y="47290"/>
                    <a:pt x="79394" y="43278"/>
                    <a:pt x="81035" y="38566"/>
                  </a:cubicBezTo>
                  <a:cubicBezTo>
                    <a:pt x="82616" y="34037"/>
                    <a:pt x="82920" y="29022"/>
                    <a:pt x="81947" y="24311"/>
                  </a:cubicBezTo>
                  <a:cubicBezTo>
                    <a:pt x="80822" y="19235"/>
                    <a:pt x="78178" y="14523"/>
                    <a:pt x="74561" y="10754"/>
                  </a:cubicBezTo>
                  <a:cubicBezTo>
                    <a:pt x="70883" y="6864"/>
                    <a:pt x="66293" y="3885"/>
                    <a:pt x="61217" y="2122"/>
                  </a:cubicBezTo>
                  <a:cubicBezTo>
                    <a:pt x="57099" y="676"/>
                    <a:pt x="52704" y="1"/>
                    <a:pt x="483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" name="Google Shape;75;p49"/>
            <p:cNvSpPr/>
            <p:nvPr/>
          </p:nvSpPr>
          <p:spPr>
            <a:xfrm flipH="1">
              <a:off x="-634581" y="4071585"/>
              <a:ext cx="2722671" cy="1381466"/>
            </a:xfrm>
            <a:custGeom>
              <a:avLst/>
              <a:gdLst/>
              <a:ahLst/>
              <a:cxnLst/>
              <a:rect l="l" t="t" r="r" b="b"/>
              <a:pathLst>
                <a:path w="172868" h="87740" extrusionOk="0">
                  <a:moveTo>
                    <a:pt x="113579" y="0"/>
                  </a:moveTo>
                  <a:cubicBezTo>
                    <a:pt x="107589" y="0"/>
                    <a:pt x="101490" y="1451"/>
                    <a:pt x="95595" y="4702"/>
                  </a:cubicBezTo>
                  <a:cubicBezTo>
                    <a:pt x="84592" y="12969"/>
                    <a:pt x="82920" y="26647"/>
                    <a:pt x="67996" y="31632"/>
                  </a:cubicBezTo>
                  <a:cubicBezTo>
                    <a:pt x="51157" y="37620"/>
                    <a:pt x="31460" y="30386"/>
                    <a:pt x="15715" y="40173"/>
                  </a:cubicBezTo>
                  <a:cubicBezTo>
                    <a:pt x="1186" y="48988"/>
                    <a:pt x="1" y="71420"/>
                    <a:pt x="13527" y="81663"/>
                  </a:cubicBezTo>
                  <a:cubicBezTo>
                    <a:pt x="19230" y="86191"/>
                    <a:pt x="26023" y="87739"/>
                    <a:pt x="33003" y="87739"/>
                  </a:cubicBezTo>
                  <a:cubicBezTo>
                    <a:pt x="39565" y="87739"/>
                    <a:pt x="46292" y="86371"/>
                    <a:pt x="52433" y="84825"/>
                  </a:cubicBezTo>
                  <a:cubicBezTo>
                    <a:pt x="58894" y="82097"/>
                    <a:pt x="65444" y="81121"/>
                    <a:pt x="71997" y="81121"/>
                  </a:cubicBezTo>
                  <a:cubicBezTo>
                    <a:pt x="88489" y="81121"/>
                    <a:pt x="104999" y="87303"/>
                    <a:pt x="120146" y="87303"/>
                  </a:cubicBezTo>
                  <a:cubicBezTo>
                    <a:pt x="132450" y="87303"/>
                    <a:pt x="143855" y="83224"/>
                    <a:pt x="153621" y="68441"/>
                  </a:cubicBezTo>
                  <a:cubicBezTo>
                    <a:pt x="172867" y="39202"/>
                    <a:pt x="144715" y="0"/>
                    <a:pt x="1135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" name="Google Shape;76;p49"/>
            <p:cNvSpPr/>
            <p:nvPr/>
          </p:nvSpPr>
          <p:spPr>
            <a:xfrm flipH="1">
              <a:off x="-759600" y="4321154"/>
              <a:ext cx="1336640" cy="1336688"/>
            </a:xfrm>
            <a:custGeom>
              <a:avLst/>
              <a:gdLst/>
              <a:ahLst/>
              <a:cxnLst/>
              <a:rect l="l" t="t" r="r" b="b"/>
              <a:pathLst>
                <a:path w="84866" h="84896" extrusionOk="0">
                  <a:moveTo>
                    <a:pt x="42433" y="1"/>
                  </a:moveTo>
                  <a:cubicBezTo>
                    <a:pt x="18998" y="1"/>
                    <a:pt x="0" y="18998"/>
                    <a:pt x="0" y="42433"/>
                  </a:cubicBezTo>
                  <a:cubicBezTo>
                    <a:pt x="0" y="65868"/>
                    <a:pt x="18998" y="84895"/>
                    <a:pt x="42433" y="84895"/>
                  </a:cubicBezTo>
                  <a:cubicBezTo>
                    <a:pt x="65868" y="84895"/>
                    <a:pt x="84865" y="65868"/>
                    <a:pt x="84865" y="42433"/>
                  </a:cubicBezTo>
                  <a:cubicBezTo>
                    <a:pt x="84865" y="18998"/>
                    <a:pt x="65868" y="1"/>
                    <a:pt x="4243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" name="Google Shape;77;p49"/>
            <p:cNvSpPr/>
            <p:nvPr/>
          </p:nvSpPr>
          <p:spPr>
            <a:xfrm flipH="1">
              <a:off x="-634581" y="4192285"/>
              <a:ext cx="2722671" cy="1381466"/>
            </a:xfrm>
            <a:custGeom>
              <a:avLst/>
              <a:gdLst/>
              <a:ahLst/>
              <a:cxnLst/>
              <a:rect l="l" t="t" r="r" b="b"/>
              <a:pathLst>
                <a:path w="172868" h="87740" extrusionOk="0">
                  <a:moveTo>
                    <a:pt x="113579" y="0"/>
                  </a:moveTo>
                  <a:cubicBezTo>
                    <a:pt x="107589" y="0"/>
                    <a:pt x="101490" y="1451"/>
                    <a:pt x="95595" y="4702"/>
                  </a:cubicBezTo>
                  <a:cubicBezTo>
                    <a:pt x="84592" y="12969"/>
                    <a:pt x="82920" y="26647"/>
                    <a:pt x="67996" y="31632"/>
                  </a:cubicBezTo>
                  <a:cubicBezTo>
                    <a:pt x="51157" y="37620"/>
                    <a:pt x="31460" y="30386"/>
                    <a:pt x="15715" y="40173"/>
                  </a:cubicBezTo>
                  <a:cubicBezTo>
                    <a:pt x="1186" y="48988"/>
                    <a:pt x="1" y="71420"/>
                    <a:pt x="13527" y="81663"/>
                  </a:cubicBezTo>
                  <a:cubicBezTo>
                    <a:pt x="19230" y="86191"/>
                    <a:pt x="26023" y="87739"/>
                    <a:pt x="33003" y="87739"/>
                  </a:cubicBezTo>
                  <a:cubicBezTo>
                    <a:pt x="39565" y="87739"/>
                    <a:pt x="46292" y="86371"/>
                    <a:pt x="52433" y="84825"/>
                  </a:cubicBezTo>
                  <a:cubicBezTo>
                    <a:pt x="58894" y="82097"/>
                    <a:pt x="65444" y="81121"/>
                    <a:pt x="71997" y="81121"/>
                  </a:cubicBezTo>
                  <a:cubicBezTo>
                    <a:pt x="88489" y="81121"/>
                    <a:pt x="104999" y="87303"/>
                    <a:pt x="120146" y="87303"/>
                  </a:cubicBezTo>
                  <a:cubicBezTo>
                    <a:pt x="132450" y="87303"/>
                    <a:pt x="143855" y="83224"/>
                    <a:pt x="153621" y="68441"/>
                  </a:cubicBezTo>
                  <a:cubicBezTo>
                    <a:pt x="172867" y="39202"/>
                    <a:pt x="144715" y="0"/>
                    <a:pt x="113579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" name="Google Shape;78;p49"/>
            <p:cNvSpPr/>
            <p:nvPr/>
          </p:nvSpPr>
          <p:spPr>
            <a:xfrm>
              <a:off x="-1356462" y="-46077"/>
              <a:ext cx="2243351" cy="1861610"/>
            </a:xfrm>
            <a:custGeom>
              <a:avLst/>
              <a:gdLst/>
              <a:ahLst/>
              <a:cxnLst/>
              <a:rect l="l" t="t" r="r" b="b"/>
              <a:pathLst>
                <a:path w="142435" h="118235" extrusionOk="0">
                  <a:moveTo>
                    <a:pt x="75255" y="0"/>
                  </a:moveTo>
                  <a:cubicBezTo>
                    <a:pt x="72811" y="0"/>
                    <a:pt x="70368" y="102"/>
                    <a:pt x="67935" y="307"/>
                  </a:cubicBezTo>
                  <a:cubicBezTo>
                    <a:pt x="59333" y="1037"/>
                    <a:pt x="50883" y="3043"/>
                    <a:pt x="42980" y="6417"/>
                  </a:cubicBezTo>
                  <a:cubicBezTo>
                    <a:pt x="35259" y="9699"/>
                    <a:pt x="28116" y="14289"/>
                    <a:pt x="22007" y="20064"/>
                  </a:cubicBezTo>
                  <a:cubicBezTo>
                    <a:pt x="16110" y="25657"/>
                    <a:pt x="11156" y="32283"/>
                    <a:pt x="7508" y="39517"/>
                  </a:cubicBezTo>
                  <a:cubicBezTo>
                    <a:pt x="3952" y="46630"/>
                    <a:pt x="1581" y="54351"/>
                    <a:pt x="821" y="62284"/>
                  </a:cubicBezTo>
                  <a:cubicBezTo>
                    <a:pt x="0" y="70673"/>
                    <a:pt x="1034" y="79275"/>
                    <a:pt x="3921" y="87208"/>
                  </a:cubicBezTo>
                  <a:cubicBezTo>
                    <a:pt x="6809" y="95141"/>
                    <a:pt x="11612" y="102406"/>
                    <a:pt x="18207" y="107725"/>
                  </a:cubicBezTo>
                  <a:cubicBezTo>
                    <a:pt x="24165" y="112558"/>
                    <a:pt x="31399" y="115780"/>
                    <a:pt x="38937" y="117117"/>
                  </a:cubicBezTo>
                  <a:cubicBezTo>
                    <a:pt x="42104" y="117843"/>
                    <a:pt x="45350" y="118235"/>
                    <a:pt x="48617" y="118235"/>
                  </a:cubicBezTo>
                  <a:cubicBezTo>
                    <a:pt x="49867" y="118235"/>
                    <a:pt x="51120" y="118177"/>
                    <a:pt x="52372" y="118060"/>
                  </a:cubicBezTo>
                  <a:cubicBezTo>
                    <a:pt x="60488" y="117300"/>
                    <a:pt x="68421" y="114260"/>
                    <a:pt x="74956" y="109367"/>
                  </a:cubicBezTo>
                  <a:cubicBezTo>
                    <a:pt x="78148" y="106935"/>
                    <a:pt x="80975" y="104078"/>
                    <a:pt x="83437" y="100917"/>
                  </a:cubicBezTo>
                  <a:cubicBezTo>
                    <a:pt x="85747" y="97938"/>
                    <a:pt x="87874" y="94807"/>
                    <a:pt x="90276" y="91859"/>
                  </a:cubicBezTo>
                  <a:cubicBezTo>
                    <a:pt x="92586" y="88971"/>
                    <a:pt x="95230" y="86266"/>
                    <a:pt x="98452" y="84442"/>
                  </a:cubicBezTo>
                  <a:cubicBezTo>
                    <a:pt x="100185" y="83439"/>
                    <a:pt x="102130" y="82801"/>
                    <a:pt x="104106" y="82466"/>
                  </a:cubicBezTo>
                  <a:cubicBezTo>
                    <a:pt x="106659" y="82041"/>
                    <a:pt x="109243" y="82132"/>
                    <a:pt x="111796" y="82071"/>
                  </a:cubicBezTo>
                  <a:cubicBezTo>
                    <a:pt x="115778" y="82041"/>
                    <a:pt x="119577" y="81403"/>
                    <a:pt x="123225" y="79792"/>
                  </a:cubicBezTo>
                  <a:cubicBezTo>
                    <a:pt x="126598" y="78333"/>
                    <a:pt x="129729" y="76114"/>
                    <a:pt x="132343" y="73469"/>
                  </a:cubicBezTo>
                  <a:cubicBezTo>
                    <a:pt x="137723" y="68029"/>
                    <a:pt x="141067" y="60855"/>
                    <a:pt x="141705" y="53196"/>
                  </a:cubicBezTo>
                  <a:cubicBezTo>
                    <a:pt x="142435" y="44806"/>
                    <a:pt x="140125" y="36326"/>
                    <a:pt x="135869" y="29122"/>
                  </a:cubicBezTo>
                  <a:cubicBezTo>
                    <a:pt x="131583" y="21736"/>
                    <a:pt x="125200" y="15779"/>
                    <a:pt x="117966" y="11341"/>
                  </a:cubicBezTo>
                  <a:cubicBezTo>
                    <a:pt x="110610" y="6842"/>
                    <a:pt x="102312" y="3803"/>
                    <a:pt x="93893" y="1979"/>
                  </a:cubicBezTo>
                  <a:cubicBezTo>
                    <a:pt x="87773" y="668"/>
                    <a:pt x="81511" y="0"/>
                    <a:pt x="752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" name="Google Shape;79;p49"/>
            <p:cNvSpPr/>
            <p:nvPr/>
          </p:nvSpPr>
          <p:spPr>
            <a:xfrm>
              <a:off x="-1244126" y="-552502"/>
              <a:ext cx="3788300" cy="1330909"/>
            </a:xfrm>
            <a:custGeom>
              <a:avLst/>
              <a:gdLst/>
              <a:ahLst/>
              <a:cxnLst/>
              <a:rect l="l" t="t" r="r" b="b"/>
              <a:pathLst>
                <a:path w="240527" h="84529" extrusionOk="0">
                  <a:moveTo>
                    <a:pt x="195356" y="0"/>
                  </a:moveTo>
                  <a:cubicBezTo>
                    <a:pt x="189393" y="0"/>
                    <a:pt x="183402" y="1263"/>
                    <a:pt x="177905" y="4074"/>
                  </a:cubicBezTo>
                  <a:cubicBezTo>
                    <a:pt x="159192" y="13503"/>
                    <a:pt x="147409" y="17421"/>
                    <a:pt x="135888" y="17421"/>
                  </a:cubicBezTo>
                  <a:cubicBezTo>
                    <a:pt x="123269" y="17421"/>
                    <a:pt x="110965" y="12720"/>
                    <a:pt x="90214" y="5411"/>
                  </a:cubicBezTo>
                  <a:cubicBezTo>
                    <a:pt x="85671" y="3826"/>
                    <a:pt x="80855" y="3094"/>
                    <a:pt x="75950" y="3094"/>
                  </a:cubicBezTo>
                  <a:cubicBezTo>
                    <a:pt x="40322" y="3094"/>
                    <a:pt x="1" y="41737"/>
                    <a:pt x="25623" y="72890"/>
                  </a:cubicBezTo>
                  <a:cubicBezTo>
                    <a:pt x="31316" y="79835"/>
                    <a:pt x="40780" y="84529"/>
                    <a:pt x="49681" y="84529"/>
                  </a:cubicBezTo>
                  <a:cubicBezTo>
                    <a:pt x="52660" y="84529"/>
                    <a:pt x="55577" y="84003"/>
                    <a:pt x="58268" y="82859"/>
                  </a:cubicBezTo>
                  <a:cubicBezTo>
                    <a:pt x="62706" y="81066"/>
                    <a:pt x="66201" y="77722"/>
                    <a:pt x="69727" y="74561"/>
                  </a:cubicBezTo>
                  <a:cubicBezTo>
                    <a:pt x="75897" y="68336"/>
                    <a:pt x="82981" y="66144"/>
                    <a:pt x="90413" y="66144"/>
                  </a:cubicBezTo>
                  <a:cubicBezTo>
                    <a:pt x="103304" y="66144"/>
                    <a:pt x="117242" y="72738"/>
                    <a:pt x="129272" y="76324"/>
                  </a:cubicBezTo>
                  <a:cubicBezTo>
                    <a:pt x="134030" y="77855"/>
                    <a:pt x="138230" y="78511"/>
                    <a:pt x="142056" y="78511"/>
                  </a:cubicBezTo>
                  <a:cubicBezTo>
                    <a:pt x="157907" y="78511"/>
                    <a:pt x="167333" y="67248"/>
                    <a:pt x="183346" y="60245"/>
                  </a:cubicBezTo>
                  <a:cubicBezTo>
                    <a:pt x="191735" y="57145"/>
                    <a:pt x="201280" y="58361"/>
                    <a:pt x="210155" y="57449"/>
                  </a:cubicBezTo>
                  <a:cubicBezTo>
                    <a:pt x="220733" y="56324"/>
                    <a:pt x="229882" y="49333"/>
                    <a:pt x="233347" y="39302"/>
                  </a:cubicBezTo>
                  <a:cubicBezTo>
                    <a:pt x="240527" y="18439"/>
                    <a:pt x="218146" y="0"/>
                    <a:pt x="1953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" name="Google Shape;80;p49"/>
            <p:cNvSpPr/>
            <p:nvPr/>
          </p:nvSpPr>
          <p:spPr>
            <a:xfrm>
              <a:off x="-149166" y="271275"/>
              <a:ext cx="841904" cy="842259"/>
            </a:xfrm>
            <a:custGeom>
              <a:avLst/>
              <a:gdLst/>
              <a:ahLst/>
              <a:cxnLst/>
              <a:rect l="l" t="t" r="r" b="b"/>
              <a:pathLst>
                <a:path w="38968" h="38998" extrusionOk="0">
                  <a:moveTo>
                    <a:pt x="19484" y="0"/>
                  </a:moveTo>
                  <a:cubicBezTo>
                    <a:pt x="8724" y="0"/>
                    <a:pt x="1" y="8754"/>
                    <a:pt x="1" y="19514"/>
                  </a:cubicBezTo>
                  <a:cubicBezTo>
                    <a:pt x="1" y="30274"/>
                    <a:pt x="8724" y="38998"/>
                    <a:pt x="19484" y="38998"/>
                  </a:cubicBezTo>
                  <a:cubicBezTo>
                    <a:pt x="30244" y="38998"/>
                    <a:pt x="38968" y="30274"/>
                    <a:pt x="38968" y="19514"/>
                  </a:cubicBezTo>
                  <a:cubicBezTo>
                    <a:pt x="38968" y="8754"/>
                    <a:pt x="30244" y="0"/>
                    <a:pt x="194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" name="Google Shape;81;p49"/>
            <p:cNvSpPr/>
            <p:nvPr/>
          </p:nvSpPr>
          <p:spPr>
            <a:xfrm>
              <a:off x="-1309126" y="-638502"/>
              <a:ext cx="3788300" cy="1330909"/>
            </a:xfrm>
            <a:custGeom>
              <a:avLst/>
              <a:gdLst/>
              <a:ahLst/>
              <a:cxnLst/>
              <a:rect l="l" t="t" r="r" b="b"/>
              <a:pathLst>
                <a:path w="240527" h="84529" extrusionOk="0">
                  <a:moveTo>
                    <a:pt x="195356" y="0"/>
                  </a:moveTo>
                  <a:cubicBezTo>
                    <a:pt x="189393" y="0"/>
                    <a:pt x="183402" y="1263"/>
                    <a:pt x="177905" y="4074"/>
                  </a:cubicBezTo>
                  <a:cubicBezTo>
                    <a:pt x="159192" y="13503"/>
                    <a:pt x="147409" y="17421"/>
                    <a:pt x="135888" y="17421"/>
                  </a:cubicBezTo>
                  <a:cubicBezTo>
                    <a:pt x="123269" y="17421"/>
                    <a:pt x="110965" y="12720"/>
                    <a:pt x="90214" y="5411"/>
                  </a:cubicBezTo>
                  <a:cubicBezTo>
                    <a:pt x="85671" y="3826"/>
                    <a:pt x="80855" y="3094"/>
                    <a:pt x="75950" y="3094"/>
                  </a:cubicBezTo>
                  <a:cubicBezTo>
                    <a:pt x="40322" y="3094"/>
                    <a:pt x="1" y="41737"/>
                    <a:pt x="25623" y="72890"/>
                  </a:cubicBezTo>
                  <a:cubicBezTo>
                    <a:pt x="31316" y="79835"/>
                    <a:pt x="40780" y="84529"/>
                    <a:pt x="49681" y="84529"/>
                  </a:cubicBezTo>
                  <a:cubicBezTo>
                    <a:pt x="52660" y="84529"/>
                    <a:pt x="55577" y="84003"/>
                    <a:pt x="58268" y="82859"/>
                  </a:cubicBezTo>
                  <a:cubicBezTo>
                    <a:pt x="62706" y="81066"/>
                    <a:pt x="66201" y="77722"/>
                    <a:pt x="69727" y="74561"/>
                  </a:cubicBezTo>
                  <a:cubicBezTo>
                    <a:pt x="75897" y="68336"/>
                    <a:pt x="82981" y="66144"/>
                    <a:pt x="90413" y="66144"/>
                  </a:cubicBezTo>
                  <a:cubicBezTo>
                    <a:pt x="103304" y="66144"/>
                    <a:pt x="117242" y="72738"/>
                    <a:pt x="129272" y="76324"/>
                  </a:cubicBezTo>
                  <a:cubicBezTo>
                    <a:pt x="134030" y="77855"/>
                    <a:pt x="138230" y="78511"/>
                    <a:pt x="142056" y="78511"/>
                  </a:cubicBezTo>
                  <a:cubicBezTo>
                    <a:pt x="157907" y="78511"/>
                    <a:pt x="167333" y="67248"/>
                    <a:pt x="183346" y="60245"/>
                  </a:cubicBezTo>
                  <a:cubicBezTo>
                    <a:pt x="191735" y="57145"/>
                    <a:pt x="201280" y="58361"/>
                    <a:pt x="210155" y="57449"/>
                  </a:cubicBezTo>
                  <a:cubicBezTo>
                    <a:pt x="220733" y="56324"/>
                    <a:pt x="229882" y="49333"/>
                    <a:pt x="233347" y="39302"/>
                  </a:cubicBezTo>
                  <a:cubicBezTo>
                    <a:pt x="240527" y="18439"/>
                    <a:pt x="218146" y="0"/>
                    <a:pt x="195356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50"/>
          <p:cNvSpPr txBox="1">
            <a:spLocks noGrp="1"/>
          </p:cNvSpPr>
          <p:nvPr>
            <p:ph type="title"/>
          </p:nvPr>
        </p:nvSpPr>
        <p:spPr>
          <a:xfrm>
            <a:off x="2847000" y="2615400"/>
            <a:ext cx="3450000" cy="22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84" name="Google Shape;84;p50"/>
          <p:cNvSpPr txBox="1">
            <a:spLocks noGrp="1"/>
          </p:cNvSpPr>
          <p:nvPr>
            <p:ph type="title" idx="2"/>
          </p:nvPr>
        </p:nvSpPr>
        <p:spPr>
          <a:xfrm>
            <a:off x="4064185" y="1498667"/>
            <a:ext cx="1015200" cy="9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800" b="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85" name="Google Shape;85;p50"/>
          <p:cNvSpPr txBox="1">
            <a:spLocks noGrp="1"/>
          </p:cNvSpPr>
          <p:nvPr>
            <p:ph type="subTitle" idx="1"/>
          </p:nvPr>
        </p:nvSpPr>
        <p:spPr>
          <a:xfrm>
            <a:off x="3039835" y="4871400"/>
            <a:ext cx="3064500" cy="9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None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86" name="Google Shape;86;p50"/>
          <p:cNvGrpSpPr/>
          <p:nvPr/>
        </p:nvGrpSpPr>
        <p:grpSpPr>
          <a:xfrm flipH="1">
            <a:off x="-797690" y="-1434314"/>
            <a:ext cx="11660132" cy="9979678"/>
            <a:chOff x="-1718093" y="-1075763"/>
            <a:chExt cx="11660132" cy="7484946"/>
          </a:xfrm>
        </p:grpSpPr>
        <p:sp>
          <p:nvSpPr>
            <p:cNvPr id="87" name="Google Shape;87;p50"/>
            <p:cNvSpPr/>
            <p:nvPr/>
          </p:nvSpPr>
          <p:spPr>
            <a:xfrm rot="-4499721" flipH="1">
              <a:off x="6731569" y="-1072250"/>
              <a:ext cx="1482325" cy="2200401"/>
            </a:xfrm>
            <a:custGeom>
              <a:avLst/>
              <a:gdLst/>
              <a:ahLst/>
              <a:cxnLst/>
              <a:rect l="l" t="t" r="r" b="b"/>
              <a:pathLst>
                <a:path w="94119" h="139880" extrusionOk="0">
                  <a:moveTo>
                    <a:pt x="52819" y="0"/>
                  </a:moveTo>
                  <a:cubicBezTo>
                    <a:pt x="44322" y="0"/>
                    <a:pt x="35590" y="2865"/>
                    <a:pt x="28177" y="9327"/>
                  </a:cubicBezTo>
                  <a:cubicBezTo>
                    <a:pt x="21582" y="15103"/>
                    <a:pt x="16445" y="24525"/>
                    <a:pt x="15685" y="33917"/>
                  </a:cubicBezTo>
                  <a:cubicBezTo>
                    <a:pt x="14621" y="46562"/>
                    <a:pt x="20882" y="58781"/>
                    <a:pt x="19211" y="71456"/>
                  </a:cubicBezTo>
                  <a:cubicBezTo>
                    <a:pt x="17296" y="85894"/>
                    <a:pt x="3709" y="95529"/>
                    <a:pt x="1794" y="109937"/>
                  </a:cubicBezTo>
                  <a:cubicBezTo>
                    <a:pt x="1" y="124071"/>
                    <a:pt x="11399" y="137688"/>
                    <a:pt x="25290" y="139451"/>
                  </a:cubicBezTo>
                  <a:cubicBezTo>
                    <a:pt x="27007" y="139740"/>
                    <a:pt x="28711" y="139879"/>
                    <a:pt x="30393" y="139879"/>
                  </a:cubicBezTo>
                  <a:cubicBezTo>
                    <a:pt x="47267" y="139879"/>
                    <a:pt x="61952" y="125899"/>
                    <a:pt x="65351" y="109481"/>
                  </a:cubicBezTo>
                  <a:cubicBezTo>
                    <a:pt x="67357" y="100970"/>
                    <a:pt x="66476" y="92155"/>
                    <a:pt x="67753" y="83523"/>
                  </a:cubicBezTo>
                  <a:cubicBezTo>
                    <a:pt x="69516" y="67869"/>
                    <a:pt x="83406" y="57504"/>
                    <a:pt x="87723" y="42793"/>
                  </a:cubicBezTo>
                  <a:cubicBezTo>
                    <a:pt x="94119" y="18165"/>
                    <a:pt x="74214" y="0"/>
                    <a:pt x="528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88;p50"/>
            <p:cNvSpPr/>
            <p:nvPr/>
          </p:nvSpPr>
          <p:spPr>
            <a:xfrm rot="4900079">
              <a:off x="6478246" y="-457389"/>
              <a:ext cx="3351410" cy="2431658"/>
            </a:xfrm>
            <a:custGeom>
              <a:avLst/>
              <a:gdLst/>
              <a:ahLst/>
              <a:cxnLst/>
              <a:rect l="l" t="t" r="r" b="b"/>
              <a:pathLst>
                <a:path w="212771" h="154580" extrusionOk="0">
                  <a:moveTo>
                    <a:pt x="187965" y="1"/>
                  </a:moveTo>
                  <a:cubicBezTo>
                    <a:pt x="182819" y="1"/>
                    <a:pt x="177866" y="1692"/>
                    <a:pt x="173225" y="3773"/>
                  </a:cubicBezTo>
                  <a:cubicBezTo>
                    <a:pt x="167724" y="6235"/>
                    <a:pt x="162465" y="9335"/>
                    <a:pt x="156872" y="11706"/>
                  </a:cubicBezTo>
                  <a:cubicBezTo>
                    <a:pt x="150849" y="14263"/>
                    <a:pt x="144485" y="15541"/>
                    <a:pt x="137917" y="15541"/>
                  </a:cubicBezTo>
                  <a:cubicBezTo>
                    <a:pt x="137690" y="15541"/>
                    <a:pt x="137464" y="15539"/>
                    <a:pt x="137237" y="15536"/>
                  </a:cubicBezTo>
                  <a:cubicBezTo>
                    <a:pt x="123194" y="15384"/>
                    <a:pt x="109820" y="10491"/>
                    <a:pt x="96537" y="6296"/>
                  </a:cubicBezTo>
                  <a:cubicBezTo>
                    <a:pt x="86703" y="3192"/>
                    <a:pt x="76463" y="372"/>
                    <a:pt x="66100" y="372"/>
                  </a:cubicBezTo>
                  <a:cubicBezTo>
                    <a:pt x="63778" y="372"/>
                    <a:pt x="61451" y="513"/>
                    <a:pt x="59120" y="825"/>
                  </a:cubicBezTo>
                  <a:cubicBezTo>
                    <a:pt x="48968" y="2193"/>
                    <a:pt x="38724" y="6752"/>
                    <a:pt x="32676" y="15354"/>
                  </a:cubicBezTo>
                  <a:cubicBezTo>
                    <a:pt x="25533" y="25536"/>
                    <a:pt x="26444" y="38606"/>
                    <a:pt x="25563" y="50461"/>
                  </a:cubicBezTo>
                  <a:cubicBezTo>
                    <a:pt x="25077" y="57178"/>
                    <a:pt x="23709" y="63652"/>
                    <a:pt x="21277" y="69944"/>
                  </a:cubicBezTo>
                  <a:cubicBezTo>
                    <a:pt x="18754" y="76449"/>
                    <a:pt x="15472" y="82558"/>
                    <a:pt x="12189" y="88729"/>
                  </a:cubicBezTo>
                  <a:cubicBezTo>
                    <a:pt x="6171" y="100127"/>
                    <a:pt x="0" y="112194"/>
                    <a:pt x="122" y="125477"/>
                  </a:cubicBezTo>
                  <a:cubicBezTo>
                    <a:pt x="152" y="131343"/>
                    <a:pt x="1429" y="137270"/>
                    <a:pt x="4438" y="142407"/>
                  </a:cubicBezTo>
                  <a:cubicBezTo>
                    <a:pt x="7113" y="146936"/>
                    <a:pt x="11186" y="150553"/>
                    <a:pt x="15958" y="152620"/>
                  </a:cubicBezTo>
                  <a:cubicBezTo>
                    <a:pt x="18752" y="153868"/>
                    <a:pt x="21786" y="154580"/>
                    <a:pt x="24822" y="154580"/>
                  </a:cubicBezTo>
                  <a:cubicBezTo>
                    <a:pt x="26740" y="154580"/>
                    <a:pt x="28658" y="154296"/>
                    <a:pt x="30517" y="153684"/>
                  </a:cubicBezTo>
                  <a:cubicBezTo>
                    <a:pt x="34469" y="152407"/>
                    <a:pt x="37752" y="149824"/>
                    <a:pt x="40396" y="146663"/>
                  </a:cubicBezTo>
                  <a:cubicBezTo>
                    <a:pt x="45989" y="139976"/>
                    <a:pt x="48876" y="131465"/>
                    <a:pt x="53466" y="124140"/>
                  </a:cubicBezTo>
                  <a:cubicBezTo>
                    <a:pt x="55746" y="120492"/>
                    <a:pt x="58512" y="117027"/>
                    <a:pt x="62190" y="114717"/>
                  </a:cubicBezTo>
                  <a:cubicBezTo>
                    <a:pt x="66436" y="112070"/>
                    <a:pt x="71270" y="111321"/>
                    <a:pt x="76127" y="111321"/>
                  </a:cubicBezTo>
                  <a:cubicBezTo>
                    <a:pt x="76902" y="111321"/>
                    <a:pt x="77678" y="111340"/>
                    <a:pt x="78452" y="111373"/>
                  </a:cubicBezTo>
                  <a:cubicBezTo>
                    <a:pt x="82809" y="111531"/>
                    <a:pt x="87167" y="112109"/>
                    <a:pt x="91524" y="112109"/>
                  </a:cubicBezTo>
                  <a:cubicBezTo>
                    <a:pt x="93033" y="112109"/>
                    <a:pt x="94542" y="112040"/>
                    <a:pt x="96051" y="111860"/>
                  </a:cubicBezTo>
                  <a:cubicBezTo>
                    <a:pt x="101370" y="111252"/>
                    <a:pt x="106112" y="109003"/>
                    <a:pt x="109759" y="105112"/>
                  </a:cubicBezTo>
                  <a:cubicBezTo>
                    <a:pt x="117297" y="96996"/>
                    <a:pt x="118939" y="85568"/>
                    <a:pt x="122951" y="75689"/>
                  </a:cubicBezTo>
                  <a:cubicBezTo>
                    <a:pt x="125079" y="70461"/>
                    <a:pt x="128057" y="65294"/>
                    <a:pt x="132677" y="61859"/>
                  </a:cubicBezTo>
                  <a:cubicBezTo>
                    <a:pt x="137601" y="58217"/>
                    <a:pt x="143726" y="57172"/>
                    <a:pt x="149687" y="57172"/>
                  </a:cubicBezTo>
                  <a:cubicBezTo>
                    <a:pt x="149945" y="57172"/>
                    <a:pt x="150202" y="57174"/>
                    <a:pt x="150459" y="57178"/>
                  </a:cubicBezTo>
                  <a:cubicBezTo>
                    <a:pt x="156538" y="57330"/>
                    <a:pt x="166052" y="59275"/>
                    <a:pt x="171614" y="59458"/>
                  </a:cubicBezTo>
                  <a:cubicBezTo>
                    <a:pt x="172712" y="59530"/>
                    <a:pt x="173807" y="59569"/>
                    <a:pt x="174898" y="59569"/>
                  </a:cubicBezTo>
                  <a:cubicBezTo>
                    <a:pt x="179760" y="59569"/>
                    <a:pt x="184538" y="58799"/>
                    <a:pt x="189031" y="56813"/>
                  </a:cubicBezTo>
                  <a:cubicBezTo>
                    <a:pt x="194776" y="54291"/>
                    <a:pt x="199639" y="50248"/>
                    <a:pt x="203074" y="45172"/>
                  </a:cubicBezTo>
                  <a:cubicBezTo>
                    <a:pt x="206265" y="41494"/>
                    <a:pt x="208758" y="37239"/>
                    <a:pt x="210065" y="32558"/>
                  </a:cubicBezTo>
                  <a:cubicBezTo>
                    <a:pt x="212770" y="23044"/>
                    <a:pt x="209761" y="12284"/>
                    <a:pt x="202314" y="5597"/>
                  </a:cubicBezTo>
                  <a:cubicBezTo>
                    <a:pt x="198667" y="2284"/>
                    <a:pt x="194107" y="308"/>
                    <a:pt x="189213" y="34"/>
                  </a:cubicBezTo>
                  <a:cubicBezTo>
                    <a:pt x="188796" y="12"/>
                    <a:pt x="188380" y="1"/>
                    <a:pt x="1879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" name="Google Shape;89;p50"/>
            <p:cNvSpPr/>
            <p:nvPr/>
          </p:nvSpPr>
          <p:spPr>
            <a:xfrm rot="234289">
              <a:off x="-748566" y="-206416"/>
              <a:ext cx="1730523" cy="3751281"/>
            </a:xfrm>
            <a:custGeom>
              <a:avLst/>
              <a:gdLst/>
              <a:ahLst/>
              <a:cxnLst/>
              <a:rect l="l" t="t" r="r" b="b"/>
              <a:pathLst>
                <a:path w="109881" h="238040" extrusionOk="0">
                  <a:moveTo>
                    <a:pt x="55013" y="0"/>
                  </a:moveTo>
                  <a:cubicBezTo>
                    <a:pt x="36777" y="0"/>
                    <a:pt x="19001" y="11384"/>
                    <a:pt x="11551" y="28545"/>
                  </a:cubicBezTo>
                  <a:cubicBezTo>
                    <a:pt x="0" y="52558"/>
                    <a:pt x="11338" y="78455"/>
                    <a:pt x="17964" y="102164"/>
                  </a:cubicBezTo>
                  <a:cubicBezTo>
                    <a:pt x="21824" y="115507"/>
                    <a:pt x="22979" y="129641"/>
                    <a:pt x="19909" y="143228"/>
                  </a:cubicBezTo>
                  <a:cubicBezTo>
                    <a:pt x="14833" y="167696"/>
                    <a:pt x="2067" y="194536"/>
                    <a:pt x="14833" y="218670"/>
                  </a:cubicBezTo>
                  <a:cubicBezTo>
                    <a:pt x="22373" y="231930"/>
                    <a:pt x="36874" y="238039"/>
                    <a:pt x="51757" y="238039"/>
                  </a:cubicBezTo>
                  <a:cubicBezTo>
                    <a:pt x="71194" y="238039"/>
                    <a:pt x="91281" y="227618"/>
                    <a:pt x="97358" y="209095"/>
                  </a:cubicBezTo>
                  <a:cubicBezTo>
                    <a:pt x="109881" y="164262"/>
                    <a:pt x="35077" y="127817"/>
                    <a:pt x="72342" y="84868"/>
                  </a:cubicBezTo>
                  <a:cubicBezTo>
                    <a:pt x="79333" y="75780"/>
                    <a:pt x="87905" y="67695"/>
                    <a:pt x="92920" y="57269"/>
                  </a:cubicBezTo>
                  <a:cubicBezTo>
                    <a:pt x="103254" y="36783"/>
                    <a:pt x="91552" y="10065"/>
                    <a:pt x="70062" y="2740"/>
                  </a:cubicBezTo>
                  <a:cubicBezTo>
                    <a:pt x="65150" y="874"/>
                    <a:pt x="60064" y="0"/>
                    <a:pt x="550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90;p50"/>
            <p:cNvSpPr/>
            <p:nvPr/>
          </p:nvSpPr>
          <p:spPr>
            <a:xfrm>
              <a:off x="-260888" y="-584175"/>
              <a:ext cx="2053028" cy="1564448"/>
            </a:xfrm>
            <a:custGeom>
              <a:avLst/>
              <a:gdLst/>
              <a:ahLst/>
              <a:cxnLst/>
              <a:rect l="l" t="t" r="r" b="b"/>
              <a:pathLst>
                <a:path w="130351" h="99267" extrusionOk="0">
                  <a:moveTo>
                    <a:pt x="70376" y="0"/>
                  </a:moveTo>
                  <a:cubicBezTo>
                    <a:pt x="50007" y="0"/>
                    <a:pt x="30646" y="11346"/>
                    <a:pt x="18602" y="27503"/>
                  </a:cubicBezTo>
                  <a:cubicBezTo>
                    <a:pt x="5168" y="44646"/>
                    <a:pt x="0" y="71577"/>
                    <a:pt x="15836" y="88902"/>
                  </a:cubicBezTo>
                  <a:cubicBezTo>
                    <a:pt x="21606" y="95235"/>
                    <a:pt x="30234" y="99267"/>
                    <a:pt x="38757" y="99267"/>
                  </a:cubicBezTo>
                  <a:cubicBezTo>
                    <a:pt x="43121" y="99267"/>
                    <a:pt x="47458" y="98210"/>
                    <a:pt x="51369" y="95863"/>
                  </a:cubicBezTo>
                  <a:cubicBezTo>
                    <a:pt x="58056" y="92337"/>
                    <a:pt x="61430" y="85346"/>
                    <a:pt x="65503" y="79388"/>
                  </a:cubicBezTo>
                  <a:cubicBezTo>
                    <a:pt x="80762" y="61030"/>
                    <a:pt x="109303" y="84009"/>
                    <a:pt x="120854" y="54616"/>
                  </a:cubicBezTo>
                  <a:cubicBezTo>
                    <a:pt x="130351" y="25670"/>
                    <a:pt x="99352" y="25"/>
                    <a:pt x="72183" y="25"/>
                  </a:cubicBezTo>
                  <a:cubicBezTo>
                    <a:pt x="72134" y="25"/>
                    <a:pt x="72086" y="25"/>
                    <a:pt x="72038" y="26"/>
                  </a:cubicBezTo>
                  <a:cubicBezTo>
                    <a:pt x="71483" y="9"/>
                    <a:pt x="70929" y="0"/>
                    <a:pt x="703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91;p50"/>
            <p:cNvSpPr/>
            <p:nvPr/>
          </p:nvSpPr>
          <p:spPr>
            <a:xfrm>
              <a:off x="93154" y="38477"/>
              <a:ext cx="1014442" cy="1613351"/>
            </a:xfrm>
            <a:custGeom>
              <a:avLst/>
              <a:gdLst/>
              <a:ahLst/>
              <a:cxnLst/>
              <a:rect l="l" t="t" r="r" b="b"/>
              <a:pathLst>
                <a:path w="64409" h="102370" extrusionOk="0">
                  <a:moveTo>
                    <a:pt x="34475" y="1"/>
                  </a:moveTo>
                  <a:cubicBezTo>
                    <a:pt x="19877" y="1"/>
                    <a:pt x="4992" y="8856"/>
                    <a:pt x="2341" y="24202"/>
                  </a:cubicBezTo>
                  <a:cubicBezTo>
                    <a:pt x="0" y="33655"/>
                    <a:pt x="5411" y="42166"/>
                    <a:pt x="8177" y="50828"/>
                  </a:cubicBezTo>
                  <a:cubicBezTo>
                    <a:pt x="11551" y="60859"/>
                    <a:pt x="4864" y="70373"/>
                    <a:pt x="5107" y="80403"/>
                  </a:cubicBezTo>
                  <a:cubicBezTo>
                    <a:pt x="4905" y="92913"/>
                    <a:pt x="15767" y="102370"/>
                    <a:pt x="26499" y="102370"/>
                  </a:cubicBezTo>
                  <a:cubicBezTo>
                    <a:pt x="31933" y="102370"/>
                    <a:pt x="37334" y="99945"/>
                    <a:pt x="41247" y="94264"/>
                  </a:cubicBezTo>
                  <a:cubicBezTo>
                    <a:pt x="49758" y="81710"/>
                    <a:pt x="34925" y="71497"/>
                    <a:pt x="42372" y="58822"/>
                  </a:cubicBezTo>
                  <a:cubicBezTo>
                    <a:pt x="46718" y="50190"/>
                    <a:pt x="55229" y="44688"/>
                    <a:pt x="59941" y="36360"/>
                  </a:cubicBezTo>
                  <a:cubicBezTo>
                    <a:pt x="64409" y="28609"/>
                    <a:pt x="63862" y="18305"/>
                    <a:pt x="58542" y="11071"/>
                  </a:cubicBezTo>
                  <a:cubicBezTo>
                    <a:pt x="52702" y="3495"/>
                    <a:pt x="43645" y="1"/>
                    <a:pt x="344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92;p50"/>
            <p:cNvSpPr/>
            <p:nvPr/>
          </p:nvSpPr>
          <p:spPr>
            <a:xfrm>
              <a:off x="1142069" y="218678"/>
              <a:ext cx="241763" cy="241932"/>
            </a:xfrm>
            <a:custGeom>
              <a:avLst/>
              <a:gdLst/>
              <a:ahLst/>
              <a:cxnLst/>
              <a:rect l="l" t="t" r="r" b="b"/>
              <a:pathLst>
                <a:path w="15350" h="15351" extrusionOk="0">
                  <a:moveTo>
                    <a:pt x="7690" y="1"/>
                  </a:moveTo>
                  <a:cubicBezTo>
                    <a:pt x="3435" y="1"/>
                    <a:pt x="0" y="3435"/>
                    <a:pt x="0" y="7660"/>
                  </a:cubicBezTo>
                  <a:cubicBezTo>
                    <a:pt x="0" y="11916"/>
                    <a:pt x="3435" y="15350"/>
                    <a:pt x="7690" y="15350"/>
                  </a:cubicBezTo>
                  <a:cubicBezTo>
                    <a:pt x="11915" y="15350"/>
                    <a:pt x="15350" y="11916"/>
                    <a:pt x="15350" y="7660"/>
                  </a:cubicBezTo>
                  <a:cubicBezTo>
                    <a:pt x="15350" y="3435"/>
                    <a:pt x="11915" y="1"/>
                    <a:pt x="76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93;p50"/>
            <p:cNvSpPr/>
            <p:nvPr/>
          </p:nvSpPr>
          <p:spPr>
            <a:xfrm rot="234289">
              <a:off x="-921346" y="-265312"/>
              <a:ext cx="1730523" cy="3751281"/>
            </a:xfrm>
            <a:custGeom>
              <a:avLst/>
              <a:gdLst/>
              <a:ahLst/>
              <a:cxnLst/>
              <a:rect l="l" t="t" r="r" b="b"/>
              <a:pathLst>
                <a:path w="109881" h="238040" extrusionOk="0">
                  <a:moveTo>
                    <a:pt x="55013" y="0"/>
                  </a:moveTo>
                  <a:cubicBezTo>
                    <a:pt x="36777" y="0"/>
                    <a:pt x="19001" y="11384"/>
                    <a:pt x="11551" y="28545"/>
                  </a:cubicBezTo>
                  <a:cubicBezTo>
                    <a:pt x="0" y="52558"/>
                    <a:pt x="11338" y="78455"/>
                    <a:pt x="17964" y="102164"/>
                  </a:cubicBezTo>
                  <a:cubicBezTo>
                    <a:pt x="21824" y="115507"/>
                    <a:pt x="22979" y="129641"/>
                    <a:pt x="19909" y="143228"/>
                  </a:cubicBezTo>
                  <a:cubicBezTo>
                    <a:pt x="14833" y="167696"/>
                    <a:pt x="2067" y="194536"/>
                    <a:pt x="14833" y="218670"/>
                  </a:cubicBezTo>
                  <a:cubicBezTo>
                    <a:pt x="22373" y="231930"/>
                    <a:pt x="36874" y="238039"/>
                    <a:pt x="51757" y="238039"/>
                  </a:cubicBezTo>
                  <a:cubicBezTo>
                    <a:pt x="71194" y="238039"/>
                    <a:pt x="91281" y="227618"/>
                    <a:pt x="97358" y="209095"/>
                  </a:cubicBezTo>
                  <a:cubicBezTo>
                    <a:pt x="109881" y="164262"/>
                    <a:pt x="35077" y="127817"/>
                    <a:pt x="72342" y="84868"/>
                  </a:cubicBezTo>
                  <a:cubicBezTo>
                    <a:pt x="79333" y="75780"/>
                    <a:pt x="87905" y="67695"/>
                    <a:pt x="92920" y="57269"/>
                  </a:cubicBezTo>
                  <a:cubicBezTo>
                    <a:pt x="103254" y="36783"/>
                    <a:pt x="91552" y="10065"/>
                    <a:pt x="70062" y="2740"/>
                  </a:cubicBezTo>
                  <a:cubicBezTo>
                    <a:pt x="65150" y="874"/>
                    <a:pt x="60064" y="0"/>
                    <a:pt x="55013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94;p50"/>
            <p:cNvSpPr/>
            <p:nvPr/>
          </p:nvSpPr>
          <p:spPr>
            <a:xfrm rot="10800000">
              <a:off x="6505688" y="4089031"/>
              <a:ext cx="3436351" cy="1688810"/>
            </a:xfrm>
            <a:custGeom>
              <a:avLst/>
              <a:gdLst/>
              <a:ahLst/>
              <a:cxnLst/>
              <a:rect l="l" t="t" r="r" b="b"/>
              <a:pathLst>
                <a:path w="218181" h="107226" extrusionOk="0">
                  <a:moveTo>
                    <a:pt x="179366" y="0"/>
                  </a:moveTo>
                  <a:cubicBezTo>
                    <a:pt x="154972" y="0"/>
                    <a:pt x="129399" y="16412"/>
                    <a:pt x="104926" y="17033"/>
                  </a:cubicBezTo>
                  <a:cubicBezTo>
                    <a:pt x="104377" y="17050"/>
                    <a:pt x="103828" y="17058"/>
                    <a:pt x="103279" y="17058"/>
                  </a:cubicBezTo>
                  <a:cubicBezTo>
                    <a:pt x="85695" y="17058"/>
                    <a:pt x="68544" y="8857"/>
                    <a:pt x="51123" y="8857"/>
                  </a:cubicBezTo>
                  <a:cubicBezTo>
                    <a:pt x="47018" y="8857"/>
                    <a:pt x="42899" y="9312"/>
                    <a:pt x="38755" y="10437"/>
                  </a:cubicBezTo>
                  <a:cubicBezTo>
                    <a:pt x="21429" y="15118"/>
                    <a:pt x="7052" y="30073"/>
                    <a:pt x="3496" y="47733"/>
                  </a:cubicBezTo>
                  <a:cubicBezTo>
                    <a:pt x="0" y="69982"/>
                    <a:pt x="9818" y="96913"/>
                    <a:pt x="32402" y="104907"/>
                  </a:cubicBezTo>
                  <a:cubicBezTo>
                    <a:pt x="38540" y="106518"/>
                    <a:pt x="43894" y="107226"/>
                    <a:pt x="48610" y="107226"/>
                  </a:cubicBezTo>
                  <a:cubicBezTo>
                    <a:pt x="80098" y="107226"/>
                    <a:pt x="83170" y="75696"/>
                    <a:pt x="101279" y="71228"/>
                  </a:cubicBezTo>
                  <a:cubicBezTo>
                    <a:pt x="102541" y="71001"/>
                    <a:pt x="103795" y="70903"/>
                    <a:pt x="105043" y="70903"/>
                  </a:cubicBezTo>
                  <a:cubicBezTo>
                    <a:pt x="112728" y="70903"/>
                    <a:pt x="120194" y="74614"/>
                    <a:pt x="127914" y="74614"/>
                  </a:cubicBezTo>
                  <a:cubicBezTo>
                    <a:pt x="129150" y="74614"/>
                    <a:pt x="130393" y="74519"/>
                    <a:pt x="131644" y="74298"/>
                  </a:cubicBezTo>
                  <a:cubicBezTo>
                    <a:pt x="144137" y="71928"/>
                    <a:pt x="150398" y="59222"/>
                    <a:pt x="160581" y="52930"/>
                  </a:cubicBezTo>
                  <a:cubicBezTo>
                    <a:pt x="164264" y="50622"/>
                    <a:pt x="168344" y="49456"/>
                    <a:pt x="172664" y="49456"/>
                  </a:cubicBezTo>
                  <a:cubicBezTo>
                    <a:pt x="173122" y="49456"/>
                    <a:pt x="173583" y="49469"/>
                    <a:pt x="174046" y="49496"/>
                  </a:cubicBezTo>
                  <a:cubicBezTo>
                    <a:pt x="181409" y="49897"/>
                    <a:pt x="189017" y="53001"/>
                    <a:pt x="196462" y="53001"/>
                  </a:cubicBezTo>
                  <a:cubicBezTo>
                    <a:pt x="199160" y="53001"/>
                    <a:pt x="201837" y="52593"/>
                    <a:pt x="204472" y="51502"/>
                  </a:cubicBezTo>
                  <a:cubicBezTo>
                    <a:pt x="212254" y="48280"/>
                    <a:pt x="217117" y="40012"/>
                    <a:pt x="217634" y="31805"/>
                  </a:cubicBezTo>
                  <a:cubicBezTo>
                    <a:pt x="218181" y="22565"/>
                    <a:pt x="212953" y="13933"/>
                    <a:pt x="205840" y="8370"/>
                  </a:cubicBezTo>
                  <a:cubicBezTo>
                    <a:pt x="197254" y="2247"/>
                    <a:pt x="188391" y="0"/>
                    <a:pt x="1793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" name="Google Shape;95;p50"/>
            <p:cNvSpPr/>
            <p:nvPr/>
          </p:nvSpPr>
          <p:spPr>
            <a:xfrm rot="10800000">
              <a:off x="5752433" y="4860801"/>
              <a:ext cx="2060478" cy="1338766"/>
            </a:xfrm>
            <a:custGeom>
              <a:avLst/>
              <a:gdLst/>
              <a:ahLst/>
              <a:cxnLst/>
              <a:rect l="l" t="t" r="r" b="b"/>
              <a:pathLst>
                <a:path w="130824" h="85001" extrusionOk="0">
                  <a:moveTo>
                    <a:pt x="31051" y="1"/>
                  </a:moveTo>
                  <a:cubicBezTo>
                    <a:pt x="26383" y="1"/>
                    <a:pt x="21726" y="1457"/>
                    <a:pt x="17752" y="3917"/>
                  </a:cubicBezTo>
                  <a:cubicBezTo>
                    <a:pt x="11946" y="7534"/>
                    <a:pt x="7691" y="13218"/>
                    <a:pt x="4833" y="19389"/>
                  </a:cubicBezTo>
                  <a:cubicBezTo>
                    <a:pt x="1794" y="25985"/>
                    <a:pt x="0" y="33523"/>
                    <a:pt x="1156" y="40818"/>
                  </a:cubicBezTo>
                  <a:cubicBezTo>
                    <a:pt x="1216" y="41243"/>
                    <a:pt x="1307" y="41608"/>
                    <a:pt x="1368" y="42033"/>
                  </a:cubicBezTo>
                  <a:cubicBezTo>
                    <a:pt x="1885" y="46866"/>
                    <a:pt x="3587" y="51608"/>
                    <a:pt x="6931" y="55134"/>
                  </a:cubicBezTo>
                  <a:cubicBezTo>
                    <a:pt x="11794" y="60271"/>
                    <a:pt x="19059" y="61061"/>
                    <a:pt x="25016" y="64344"/>
                  </a:cubicBezTo>
                  <a:cubicBezTo>
                    <a:pt x="31430" y="67839"/>
                    <a:pt x="35563" y="74010"/>
                    <a:pt x="40943" y="78782"/>
                  </a:cubicBezTo>
                  <a:cubicBezTo>
                    <a:pt x="43436" y="80970"/>
                    <a:pt x="46202" y="82946"/>
                    <a:pt x="49393" y="84101"/>
                  </a:cubicBezTo>
                  <a:cubicBezTo>
                    <a:pt x="51164" y="84712"/>
                    <a:pt x="52994" y="85000"/>
                    <a:pt x="54830" y="85000"/>
                  </a:cubicBezTo>
                  <a:cubicBezTo>
                    <a:pt x="56461" y="85000"/>
                    <a:pt x="58096" y="84773"/>
                    <a:pt x="59698" y="84344"/>
                  </a:cubicBezTo>
                  <a:cubicBezTo>
                    <a:pt x="66932" y="82460"/>
                    <a:pt x="72555" y="77323"/>
                    <a:pt x="78817" y="73554"/>
                  </a:cubicBezTo>
                  <a:cubicBezTo>
                    <a:pt x="82008" y="71639"/>
                    <a:pt x="85382" y="70119"/>
                    <a:pt x="89060" y="69511"/>
                  </a:cubicBezTo>
                  <a:cubicBezTo>
                    <a:pt x="91440" y="69114"/>
                    <a:pt x="93831" y="69049"/>
                    <a:pt x="96227" y="69049"/>
                  </a:cubicBezTo>
                  <a:cubicBezTo>
                    <a:pt x="97396" y="69049"/>
                    <a:pt x="98567" y="69065"/>
                    <a:pt x="99738" y="69065"/>
                  </a:cubicBezTo>
                  <a:cubicBezTo>
                    <a:pt x="100211" y="69065"/>
                    <a:pt x="100684" y="69062"/>
                    <a:pt x="101157" y="69055"/>
                  </a:cubicBezTo>
                  <a:cubicBezTo>
                    <a:pt x="104653" y="68964"/>
                    <a:pt x="108088" y="68538"/>
                    <a:pt x="111401" y="67383"/>
                  </a:cubicBezTo>
                  <a:cubicBezTo>
                    <a:pt x="114349" y="66319"/>
                    <a:pt x="117024" y="64800"/>
                    <a:pt x="119456" y="62885"/>
                  </a:cubicBezTo>
                  <a:cubicBezTo>
                    <a:pt x="124592" y="58873"/>
                    <a:pt x="128210" y="53128"/>
                    <a:pt x="129486" y="46684"/>
                  </a:cubicBezTo>
                  <a:cubicBezTo>
                    <a:pt x="130824" y="40027"/>
                    <a:pt x="129790" y="32824"/>
                    <a:pt x="126325" y="26988"/>
                  </a:cubicBezTo>
                  <a:cubicBezTo>
                    <a:pt x="123255" y="21547"/>
                    <a:pt x="118240" y="17261"/>
                    <a:pt x="112525" y="14829"/>
                  </a:cubicBezTo>
                  <a:cubicBezTo>
                    <a:pt x="109547" y="13583"/>
                    <a:pt x="106385" y="12854"/>
                    <a:pt x="103194" y="12671"/>
                  </a:cubicBezTo>
                  <a:cubicBezTo>
                    <a:pt x="102479" y="12622"/>
                    <a:pt x="101765" y="12599"/>
                    <a:pt x="101051" y="12599"/>
                  </a:cubicBezTo>
                  <a:cubicBezTo>
                    <a:pt x="98272" y="12599"/>
                    <a:pt x="95501" y="12948"/>
                    <a:pt x="92768" y="13431"/>
                  </a:cubicBezTo>
                  <a:cubicBezTo>
                    <a:pt x="85686" y="14647"/>
                    <a:pt x="78725" y="16866"/>
                    <a:pt x="71522" y="16987"/>
                  </a:cubicBezTo>
                  <a:cubicBezTo>
                    <a:pt x="71420" y="16988"/>
                    <a:pt x="71319" y="16989"/>
                    <a:pt x="71218" y="16989"/>
                  </a:cubicBezTo>
                  <a:cubicBezTo>
                    <a:pt x="67854" y="16989"/>
                    <a:pt x="64497" y="16494"/>
                    <a:pt x="61369" y="15255"/>
                  </a:cubicBezTo>
                  <a:cubicBezTo>
                    <a:pt x="58391" y="14069"/>
                    <a:pt x="55716" y="12367"/>
                    <a:pt x="53132" y="10544"/>
                  </a:cubicBezTo>
                  <a:cubicBezTo>
                    <a:pt x="48117" y="6987"/>
                    <a:pt x="43254" y="2793"/>
                    <a:pt x="37235" y="908"/>
                  </a:cubicBezTo>
                  <a:cubicBezTo>
                    <a:pt x="35212" y="290"/>
                    <a:pt x="33130" y="1"/>
                    <a:pt x="310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96;p50"/>
            <p:cNvSpPr/>
            <p:nvPr/>
          </p:nvSpPr>
          <p:spPr>
            <a:xfrm rot="10800000">
              <a:off x="6505688" y="4256156"/>
              <a:ext cx="3436351" cy="1688810"/>
            </a:xfrm>
            <a:custGeom>
              <a:avLst/>
              <a:gdLst/>
              <a:ahLst/>
              <a:cxnLst/>
              <a:rect l="l" t="t" r="r" b="b"/>
              <a:pathLst>
                <a:path w="218181" h="107226" extrusionOk="0">
                  <a:moveTo>
                    <a:pt x="179366" y="0"/>
                  </a:moveTo>
                  <a:cubicBezTo>
                    <a:pt x="154972" y="0"/>
                    <a:pt x="129399" y="16412"/>
                    <a:pt x="104926" y="17033"/>
                  </a:cubicBezTo>
                  <a:cubicBezTo>
                    <a:pt x="104377" y="17050"/>
                    <a:pt x="103828" y="17058"/>
                    <a:pt x="103279" y="17058"/>
                  </a:cubicBezTo>
                  <a:cubicBezTo>
                    <a:pt x="85695" y="17058"/>
                    <a:pt x="68544" y="8857"/>
                    <a:pt x="51123" y="8857"/>
                  </a:cubicBezTo>
                  <a:cubicBezTo>
                    <a:pt x="47018" y="8857"/>
                    <a:pt x="42899" y="9312"/>
                    <a:pt x="38755" y="10437"/>
                  </a:cubicBezTo>
                  <a:cubicBezTo>
                    <a:pt x="21429" y="15118"/>
                    <a:pt x="7052" y="30073"/>
                    <a:pt x="3496" y="47733"/>
                  </a:cubicBezTo>
                  <a:cubicBezTo>
                    <a:pt x="0" y="69982"/>
                    <a:pt x="9818" y="96913"/>
                    <a:pt x="32402" y="104907"/>
                  </a:cubicBezTo>
                  <a:cubicBezTo>
                    <a:pt x="38540" y="106518"/>
                    <a:pt x="43894" y="107226"/>
                    <a:pt x="48610" y="107226"/>
                  </a:cubicBezTo>
                  <a:cubicBezTo>
                    <a:pt x="80098" y="107226"/>
                    <a:pt x="83170" y="75696"/>
                    <a:pt x="101279" y="71228"/>
                  </a:cubicBezTo>
                  <a:cubicBezTo>
                    <a:pt x="102541" y="71001"/>
                    <a:pt x="103795" y="70903"/>
                    <a:pt x="105043" y="70903"/>
                  </a:cubicBezTo>
                  <a:cubicBezTo>
                    <a:pt x="112728" y="70903"/>
                    <a:pt x="120194" y="74614"/>
                    <a:pt x="127914" y="74614"/>
                  </a:cubicBezTo>
                  <a:cubicBezTo>
                    <a:pt x="129150" y="74614"/>
                    <a:pt x="130393" y="74519"/>
                    <a:pt x="131644" y="74298"/>
                  </a:cubicBezTo>
                  <a:cubicBezTo>
                    <a:pt x="144137" y="71928"/>
                    <a:pt x="150398" y="59222"/>
                    <a:pt x="160581" y="52930"/>
                  </a:cubicBezTo>
                  <a:cubicBezTo>
                    <a:pt x="164264" y="50622"/>
                    <a:pt x="168344" y="49456"/>
                    <a:pt x="172664" y="49456"/>
                  </a:cubicBezTo>
                  <a:cubicBezTo>
                    <a:pt x="173122" y="49456"/>
                    <a:pt x="173583" y="49469"/>
                    <a:pt x="174046" y="49496"/>
                  </a:cubicBezTo>
                  <a:cubicBezTo>
                    <a:pt x="181409" y="49897"/>
                    <a:pt x="189017" y="53001"/>
                    <a:pt x="196462" y="53001"/>
                  </a:cubicBezTo>
                  <a:cubicBezTo>
                    <a:pt x="199160" y="53001"/>
                    <a:pt x="201837" y="52593"/>
                    <a:pt x="204472" y="51502"/>
                  </a:cubicBezTo>
                  <a:cubicBezTo>
                    <a:pt x="212254" y="48280"/>
                    <a:pt x="217117" y="40012"/>
                    <a:pt x="217634" y="31805"/>
                  </a:cubicBezTo>
                  <a:cubicBezTo>
                    <a:pt x="218181" y="22565"/>
                    <a:pt x="212953" y="13933"/>
                    <a:pt x="205840" y="8370"/>
                  </a:cubicBezTo>
                  <a:cubicBezTo>
                    <a:pt x="197254" y="2247"/>
                    <a:pt x="188391" y="0"/>
                    <a:pt x="179366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97;p50"/>
            <p:cNvSpPr/>
            <p:nvPr/>
          </p:nvSpPr>
          <p:spPr>
            <a:xfrm rot="10800000">
              <a:off x="6163893" y="4603489"/>
              <a:ext cx="452419" cy="452419"/>
            </a:xfrm>
            <a:custGeom>
              <a:avLst/>
              <a:gdLst/>
              <a:ahLst/>
              <a:cxnLst/>
              <a:rect l="l" t="t" r="r" b="b"/>
              <a:pathLst>
                <a:path w="28725" h="28725" extrusionOk="0">
                  <a:moveTo>
                    <a:pt x="14378" y="0"/>
                  </a:moveTo>
                  <a:cubicBezTo>
                    <a:pt x="6445" y="0"/>
                    <a:pt x="1" y="6444"/>
                    <a:pt x="1" y="14377"/>
                  </a:cubicBezTo>
                  <a:cubicBezTo>
                    <a:pt x="1" y="22280"/>
                    <a:pt x="6445" y="28724"/>
                    <a:pt x="14378" y="28724"/>
                  </a:cubicBezTo>
                  <a:cubicBezTo>
                    <a:pt x="22281" y="28724"/>
                    <a:pt x="28725" y="22280"/>
                    <a:pt x="28725" y="14377"/>
                  </a:cubicBezTo>
                  <a:cubicBezTo>
                    <a:pt x="28725" y="6444"/>
                    <a:pt x="22281" y="0"/>
                    <a:pt x="143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98;p50"/>
            <p:cNvSpPr/>
            <p:nvPr/>
          </p:nvSpPr>
          <p:spPr>
            <a:xfrm rot="10800000">
              <a:off x="8417161" y="3125395"/>
              <a:ext cx="1311266" cy="1929816"/>
            </a:xfrm>
            <a:custGeom>
              <a:avLst/>
              <a:gdLst/>
              <a:ahLst/>
              <a:cxnLst/>
              <a:rect l="l" t="t" r="r" b="b"/>
              <a:pathLst>
                <a:path w="83255" h="122528" extrusionOk="0">
                  <a:moveTo>
                    <a:pt x="47302" y="1"/>
                  </a:moveTo>
                  <a:cubicBezTo>
                    <a:pt x="41432" y="1"/>
                    <a:pt x="35593" y="1601"/>
                    <a:pt x="30518" y="5048"/>
                  </a:cubicBezTo>
                  <a:cubicBezTo>
                    <a:pt x="12129" y="16720"/>
                    <a:pt x="7113" y="39942"/>
                    <a:pt x="4408" y="60095"/>
                  </a:cubicBezTo>
                  <a:cubicBezTo>
                    <a:pt x="1" y="86296"/>
                    <a:pt x="12342" y="121342"/>
                    <a:pt x="42859" y="122527"/>
                  </a:cubicBezTo>
                  <a:cubicBezTo>
                    <a:pt x="65960" y="122223"/>
                    <a:pt x="75777" y="102405"/>
                    <a:pt x="69121" y="81736"/>
                  </a:cubicBezTo>
                  <a:cubicBezTo>
                    <a:pt x="62434" y="62466"/>
                    <a:pt x="83255" y="48301"/>
                    <a:pt x="83012" y="29730"/>
                  </a:cubicBezTo>
                  <a:cubicBezTo>
                    <a:pt x="82677" y="19881"/>
                    <a:pt x="75382" y="11948"/>
                    <a:pt x="67631" y="6720"/>
                  </a:cubicBezTo>
                  <a:cubicBezTo>
                    <a:pt x="61697" y="2391"/>
                    <a:pt x="54476" y="1"/>
                    <a:pt x="473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99;p50"/>
            <p:cNvSpPr/>
            <p:nvPr/>
          </p:nvSpPr>
          <p:spPr>
            <a:xfrm rot="-8848673">
              <a:off x="-1657327" y="4164190"/>
              <a:ext cx="3788258" cy="1331025"/>
            </a:xfrm>
            <a:custGeom>
              <a:avLst/>
              <a:gdLst/>
              <a:ahLst/>
              <a:cxnLst/>
              <a:rect l="l" t="t" r="r" b="b"/>
              <a:pathLst>
                <a:path w="240527" h="84529" extrusionOk="0">
                  <a:moveTo>
                    <a:pt x="195356" y="0"/>
                  </a:moveTo>
                  <a:cubicBezTo>
                    <a:pt x="189393" y="0"/>
                    <a:pt x="183402" y="1263"/>
                    <a:pt x="177905" y="4074"/>
                  </a:cubicBezTo>
                  <a:cubicBezTo>
                    <a:pt x="159192" y="13503"/>
                    <a:pt x="147409" y="17421"/>
                    <a:pt x="135888" y="17421"/>
                  </a:cubicBezTo>
                  <a:cubicBezTo>
                    <a:pt x="123269" y="17421"/>
                    <a:pt x="110965" y="12720"/>
                    <a:pt x="90214" y="5411"/>
                  </a:cubicBezTo>
                  <a:cubicBezTo>
                    <a:pt x="85671" y="3826"/>
                    <a:pt x="80855" y="3094"/>
                    <a:pt x="75950" y="3094"/>
                  </a:cubicBezTo>
                  <a:cubicBezTo>
                    <a:pt x="40322" y="3094"/>
                    <a:pt x="1" y="41737"/>
                    <a:pt x="25623" y="72890"/>
                  </a:cubicBezTo>
                  <a:cubicBezTo>
                    <a:pt x="31316" y="79835"/>
                    <a:pt x="40780" y="84529"/>
                    <a:pt x="49681" y="84529"/>
                  </a:cubicBezTo>
                  <a:cubicBezTo>
                    <a:pt x="52660" y="84529"/>
                    <a:pt x="55577" y="84003"/>
                    <a:pt x="58268" y="82859"/>
                  </a:cubicBezTo>
                  <a:cubicBezTo>
                    <a:pt x="62706" y="81066"/>
                    <a:pt x="66201" y="77722"/>
                    <a:pt x="69727" y="74561"/>
                  </a:cubicBezTo>
                  <a:cubicBezTo>
                    <a:pt x="75897" y="68336"/>
                    <a:pt x="82981" y="66144"/>
                    <a:pt x="90413" y="66144"/>
                  </a:cubicBezTo>
                  <a:cubicBezTo>
                    <a:pt x="103304" y="66144"/>
                    <a:pt x="117242" y="72738"/>
                    <a:pt x="129272" y="76324"/>
                  </a:cubicBezTo>
                  <a:cubicBezTo>
                    <a:pt x="134030" y="77855"/>
                    <a:pt x="138230" y="78511"/>
                    <a:pt x="142056" y="78511"/>
                  </a:cubicBezTo>
                  <a:cubicBezTo>
                    <a:pt x="157907" y="78511"/>
                    <a:pt x="167333" y="67248"/>
                    <a:pt x="183346" y="60245"/>
                  </a:cubicBezTo>
                  <a:cubicBezTo>
                    <a:pt x="191735" y="57145"/>
                    <a:pt x="201280" y="58361"/>
                    <a:pt x="210155" y="57449"/>
                  </a:cubicBezTo>
                  <a:cubicBezTo>
                    <a:pt x="220733" y="56324"/>
                    <a:pt x="229882" y="49333"/>
                    <a:pt x="233347" y="39302"/>
                  </a:cubicBezTo>
                  <a:cubicBezTo>
                    <a:pt x="240527" y="18439"/>
                    <a:pt x="218146" y="0"/>
                    <a:pt x="1953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Google Shape;100;p50"/>
            <p:cNvSpPr/>
            <p:nvPr/>
          </p:nvSpPr>
          <p:spPr>
            <a:xfrm rot="-8848769">
              <a:off x="1070396" y="4598664"/>
              <a:ext cx="841912" cy="842291"/>
            </a:xfrm>
            <a:custGeom>
              <a:avLst/>
              <a:gdLst/>
              <a:ahLst/>
              <a:cxnLst/>
              <a:rect l="l" t="t" r="r" b="b"/>
              <a:pathLst>
                <a:path w="38968" h="38998" extrusionOk="0">
                  <a:moveTo>
                    <a:pt x="19484" y="0"/>
                  </a:moveTo>
                  <a:cubicBezTo>
                    <a:pt x="8724" y="0"/>
                    <a:pt x="1" y="8754"/>
                    <a:pt x="1" y="19514"/>
                  </a:cubicBezTo>
                  <a:cubicBezTo>
                    <a:pt x="1" y="30274"/>
                    <a:pt x="8724" y="38998"/>
                    <a:pt x="19484" y="38998"/>
                  </a:cubicBezTo>
                  <a:cubicBezTo>
                    <a:pt x="30244" y="38998"/>
                    <a:pt x="38968" y="30274"/>
                    <a:pt x="38968" y="19514"/>
                  </a:cubicBezTo>
                  <a:cubicBezTo>
                    <a:pt x="38968" y="8754"/>
                    <a:pt x="30244" y="0"/>
                    <a:pt x="194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1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51"/>
          <p:cNvSpPr txBox="1">
            <a:spLocks noGrp="1"/>
          </p:cNvSpPr>
          <p:nvPr>
            <p:ph type="title"/>
          </p:nvPr>
        </p:nvSpPr>
        <p:spPr>
          <a:xfrm>
            <a:off x="1463756" y="4465100"/>
            <a:ext cx="6216600" cy="6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03" name="Google Shape;103;p51"/>
          <p:cNvSpPr txBox="1">
            <a:spLocks noGrp="1"/>
          </p:cNvSpPr>
          <p:nvPr>
            <p:ph type="subTitle" idx="1"/>
          </p:nvPr>
        </p:nvSpPr>
        <p:spPr>
          <a:xfrm>
            <a:off x="1463756" y="1392667"/>
            <a:ext cx="6216600" cy="307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Montserrat"/>
              <a:buNone/>
              <a:defRPr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104" name="Google Shape;104;p51"/>
          <p:cNvGrpSpPr/>
          <p:nvPr/>
        </p:nvGrpSpPr>
        <p:grpSpPr>
          <a:xfrm>
            <a:off x="-924159" y="-2063674"/>
            <a:ext cx="11577461" cy="10282103"/>
            <a:chOff x="-924159" y="-1547794"/>
            <a:chExt cx="11577461" cy="7711770"/>
          </a:xfrm>
        </p:grpSpPr>
        <p:sp>
          <p:nvSpPr>
            <p:cNvPr id="105" name="Google Shape;105;p51"/>
            <p:cNvSpPr/>
            <p:nvPr/>
          </p:nvSpPr>
          <p:spPr>
            <a:xfrm rot="-2288484">
              <a:off x="-767236" y="-611668"/>
              <a:ext cx="3372770" cy="1527483"/>
            </a:xfrm>
            <a:custGeom>
              <a:avLst/>
              <a:gdLst/>
              <a:ahLst/>
              <a:cxnLst/>
              <a:rect l="l" t="t" r="r" b="b"/>
              <a:pathLst>
                <a:path w="214139" h="96643" extrusionOk="0">
                  <a:moveTo>
                    <a:pt x="41620" y="1"/>
                  </a:moveTo>
                  <a:cubicBezTo>
                    <a:pt x="36507" y="1"/>
                    <a:pt x="31391" y="663"/>
                    <a:pt x="26293" y="2276"/>
                  </a:cubicBezTo>
                  <a:cubicBezTo>
                    <a:pt x="10791" y="6805"/>
                    <a:pt x="1" y="21881"/>
                    <a:pt x="274" y="39875"/>
                  </a:cubicBezTo>
                  <a:cubicBezTo>
                    <a:pt x="700" y="66593"/>
                    <a:pt x="38390" y="66897"/>
                    <a:pt x="59120" y="71517"/>
                  </a:cubicBezTo>
                  <a:cubicBezTo>
                    <a:pt x="68817" y="73614"/>
                    <a:pt x="77297" y="78903"/>
                    <a:pt x="84774" y="85225"/>
                  </a:cubicBezTo>
                  <a:cubicBezTo>
                    <a:pt x="94159" y="93398"/>
                    <a:pt x="102730" y="96642"/>
                    <a:pt x="110766" y="96642"/>
                  </a:cubicBezTo>
                  <a:cubicBezTo>
                    <a:pt x="132975" y="96642"/>
                    <a:pt x="151098" y="71864"/>
                    <a:pt x="171007" y="57869"/>
                  </a:cubicBezTo>
                  <a:cubicBezTo>
                    <a:pt x="181615" y="49936"/>
                    <a:pt x="198181" y="51395"/>
                    <a:pt x="205597" y="39237"/>
                  </a:cubicBezTo>
                  <a:cubicBezTo>
                    <a:pt x="214138" y="23340"/>
                    <a:pt x="199852" y="5680"/>
                    <a:pt x="183621" y="3431"/>
                  </a:cubicBezTo>
                  <a:cubicBezTo>
                    <a:pt x="180555" y="2993"/>
                    <a:pt x="177577" y="2799"/>
                    <a:pt x="174667" y="2799"/>
                  </a:cubicBezTo>
                  <a:cubicBezTo>
                    <a:pt x="152045" y="2799"/>
                    <a:pt x="133590" y="14525"/>
                    <a:pt x="110856" y="14525"/>
                  </a:cubicBezTo>
                  <a:cubicBezTo>
                    <a:pt x="103838" y="14525"/>
                    <a:pt x="96412" y="13407"/>
                    <a:pt x="88331" y="10483"/>
                  </a:cubicBezTo>
                  <a:cubicBezTo>
                    <a:pt x="73197" y="6326"/>
                    <a:pt x="57422" y="1"/>
                    <a:pt x="416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Google Shape;106;p51"/>
            <p:cNvSpPr/>
            <p:nvPr/>
          </p:nvSpPr>
          <p:spPr>
            <a:xfrm>
              <a:off x="31660" y="696582"/>
              <a:ext cx="614219" cy="615889"/>
            </a:xfrm>
            <a:custGeom>
              <a:avLst/>
              <a:gdLst/>
              <a:ahLst/>
              <a:cxnLst/>
              <a:rect l="l" t="t" r="r" b="b"/>
              <a:pathLst>
                <a:path w="38998" h="38968" extrusionOk="0">
                  <a:moveTo>
                    <a:pt x="19514" y="0"/>
                  </a:moveTo>
                  <a:cubicBezTo>
                    <a:pt x="8724" y="0"/>
                    <a:pt x="0" y="8724"/>
                    <a:pt x="0" y="19484"/>
                  </a:cubicBezTo>
                  <a:cubicBezTo>
                    <a:pt x="0" y="30244"/>
                    <a:pt x="8724" y="38968"/>
                    <a:pt x="19514" y="38968"/>
                  </a:cubicBezTo>
                  <a:cubicBezTo>
                    <a:pt x="30274" y="38968"/>
                    <a:pt x="38998" y="30244"/>
                    <a:pt x="38998" y="19484"/>
                  </a:cubicBezTo>
                  <a:cubicBezTo>
                    <a:pt x="38998" y="8724"/>
                    <a:pt x="30274" y="0"/>
                    <a:pt x="195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Google Shape;107;p51"/>
            <p:cNvSpPr/>
            <p:nvPr/>
          </p:nvSpPr>
          <p:spPr>
            <a:xfrm rot="-2288484">
              <a:off x="-812531" y="-669343"/>
              <a:ext cx="3372770" cy="1527483"/>
            </a:xfrm>
            <a:custGeom>
              <a:avLst/>
              <a:gdLst/>
              <a:ahLst/>
              <a:cxnLst/>
              <a:rect l="l" t="t" r="r" b="b"/>
              <a:pathLst>
                <a:path w="214139" h="96643" extrusionOk="0">
                  <a:moveTo>
                    <a:pt x="41620" y="1"/>
                  </a:moveTo>
                  <a:cubicBezTo>
                    <a:pt x="36507" y="1"/>
                    <a:pt x="31391" y="663"/>
                    <a:pt x="26293" y="2276"/>
                  </a:cubicBezTo>
                  <a:cubicBezTo>
                    <a:pt x="10791" y="6805"/>
                    <a:pt x="1" y="21881"/>
                    <a:pt x="274" y="39875"/>
                  </a:cubicBezTo>
                  <a:cubicBezTo>
                    <a:pt x="700" y="66593"/>
                    <a:pt x="38390" y="66897"/>
                    <a:pt x="59120" y="71517"/>
                  </a:cubicBezTo>
                  <a:cubicBezTo>
                    <a:pt x="68817" y="73614"/>
                    <a:pt x="77297" y="78903"/>
                    <a:pt x="84774" y="85225"/>
                  </a:cubicBezTo>
                  <a:cubicBezTo>
                    <a:pt x="94159" y="93398"/>
                    <a:pt x="102730" y="96642"/>
                    <a:pt x="110766" y="96642"/>
                  </a:cubicBezTo>
                  <a:cubicBezTo>
                    <a:pt x="132975" y="96642"/>
                    <a:pt x="151098" y="71864"/>
                    <a:pt x="171007" y="57869"/>
                  </a:cubicBezTo>
                  <a:cubicBezTo>
                    <a:pt x="181615" y="49936"/>
                    <a:pt x="198181" y="51395"/>
                    <a:pt x="205597" y="39237"/>
                  </a:cubicBezTo>
                  <a:cubicBezTo>
                    <a:pt x="214138" y="23340"/>
                    <a:pt x="199852" y="5680"/>
                    <a:pt x="183621" y="3431"/>
                  </a:cubicBezTo>
                  <a:cubicBezTo>
                    <a:pt x="180555" y="2993"/>
                    <a:pt x="177577" y="2799"/>
                    <a:pt x="174667" y="2799"/>
                  </a:cubicBezTo>
                  <a:cubicBezTo>
                    <a:pt x="152045" y="2799"/>
                    <a:pt x="133590" y="14525"/>
                    <a:pt x="110856" y="14525"/>
                  </a:cubicBezTo>
                  <a:cubicBezTo>
                    <a:pt x="103838" y="14525"/>
                    <a:pt x="96412" y="13407"/>
                    <a:pt x="88331" y="10483"/>
                  </a:cubicBezTo>
                  <a:cubicBezTo>
                    <a:pt x="73197" y="6326"/>
                    <a:pt x="57422" y="1"/>
                    <a:pt x="41620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" name="Google Shape;108;p51"/>
            <p:cNvSpPr/>
            <p:nvPr/>
          </p:nvSpPr>
          <p:spPr>
            <a:xfrm>
              <a:off x="1292126" y="-408136"/>
              <a:ext cx="1582245" cy="952314"/>
            </a:xfrm>
            <a:custGeom>
              <a:avLst/>
              <a:gdLst/>
              <a:ahLst/>
              <a:cxnLst/>
              <a:rect l="l" t="t" r="r" b="b"/>
              <a:pathLst>
                <a:path w="100460" h="60254" extrusionOk="0">
                  <a:moveTo>
                    <a:pt x="53871" y="0"/>
                  </a:moveTo>
                  <a:cubicBezTo>
                    <a:pt x="45191" y="0"/>
                    <a:pt x="36609" y="1556"/>
                    <a:pt x="30062" y="4425"/>
                  </a:cubicBezTo>
                  <a:cubicBezTo>
                    <a:pt x="18755" y="8650"/>
                    <a:pt x="1" y="20352"/>
                    <a:pt x="10487" y="33939"/>
                  </a:cubicBezTo>
                  <a:cubicBezTo>
                    <a:pt x="15989" y="39106"/>
                    <a:pt x="22220" y="43635"/>
                    <a:pt x="28725" y="47495"/>
                  </a:cubicBezTo>
                  <a:cubicBezTo>
                    <a:pt x="39410" y="55309"/>
                    <a:pt x="50533" y="60254"/>
                    <a:pt x="60595" y="60254"/>
                  </a:cubicBezTo>
                  <a:cubicBezTo>
                    <a:pt x="72256" y="60254"/>
                    <a:pt x="82491" y="53612"/>
                    <a:pt x="88969" y="37100"/>
                  </a:cubicBezTo>
                  <a:cubicBezTo>
                    <a:pt x="100460" y="10877"/>
                    <a:pt x="76823" y="0"/>
                    <a:pt x="538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" name="Google Shape;109;p51"/>
            <p:cNvSpPr/>
            <p:nvPr/>
          </p:nvSpPr>
          <p:spPr>
            <a:xfrm>
              <a:off x="2082075" y="70960"/>
              <a:ext cx="332263" cy="333176"/>
            </a:xfrm>
            <a:custGeom>
              <a:avLst/>
              <a:gdLst/>
              <a:ahLst/>
              <a:cxnLst/>
              <a:rect l="l" t="t" r="r" b="b"/>
              <a:pathLst>
                <a:path w="38998" h="38968" extrusionOk="0">
                  <a:moveTo>
                    <a:pt x="19514" y="0"/>
                  </a:moveTo>
                  <a:cubicBezTo>
                    <a:pt x="8724" y="0"/>
                    <a:pt x="0" y="8724"/>
                    <a:pt x="0" y="19484"/>
                  </a:cubicBezTo>
                  <a:cubicBezTo>
                    <a:pt x="0" y="30244"/>
                    <a:pt x="8724" y="38968"/>
                    <a:pt x="19514" y="38968"/>
                  </a:cubicBezTo>
                  <a:cubicBezTo>
                    <a:pt x="30274" y="38968"/>
                    <a:pt x="38998" y="30244"/>
                    <a:pt x="38998" y="19484"/>
                  </a:cubicBezTo>
                  <a:cubicBezTo>
                    <a:pt x="38998" y="8724"/>
                    <a:pt x="30274" y="0"/>
                    <a:pt x="195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" name="Google Shape;110;p51"/>
            <p:cNvSpPr/>
            <p:nvPr/>
          </p:nvSpPr>
          <p:spPr>
            <a:xfrm rot="5165711" flipH="1">
              <a:off x="6962699" y="3124573"/>
              <a:ext cx="1730523" cy="3751281"/>
            </a:xfrm>
            <a:custGeom>
              <a:avLst/>
              <a:gdLst/>
              <a:ahLst/>
              <a:cxnLst/>
              <a:rect l="l" t="t" r="r" b="b"/>
              <a:pathLst>
                <a:path w="109881" h="238040" extrusionOk="0">
                  <a:moveTo>
                    <a:pt x="55013" y="0"/>
                  </a:moveTo>
                  <a:cubicBezTo>
                    <a:pt x="36777" y="0"/>
                    <a:pt x="19001" y="11384"/>
                    <a:pt x="11551" y="28545"/>
                  </a:cubicBezTo>
                  <a:cubicBezTo>
                    <a:pt x="0" y="52558"/>
                    <a:pt x="11338" y="78455"/>
                    <a:pt x="17964" y="102164"/>
                  </a:cubicBezTo>
                  <a:cubicBezTo>
                    <a:pt x="21824" y="115507"/>
                    <a:pt x="22979" y="129641"/>
                    <a:pt x="19909" y="143228"/>
                  </a:cubicBezTo>
                  <a:cubicBezTo>
                    <a:pt x="14833" y="167696"/>
                    <a:pt x="2067" y="194536"/>
                    <a:pt x="14833" y="218670"/>
                  </a:cubicBezTo>
                  <a:cubicBezTo>
                    <a:pt x="22373" y="231930"/>
                    <a:pt x="36874" y="238039"/>
                    <a:pt x="51757" y="238039"/>
                  </a:cubicBezTo>
                  <a:cubicBezTo>
                    <a:pt x="71194" y="238039"/>
                    <a:pt x="91281" y="227618"/>
                    <a:pt x="97358" y="209095"/>
                  </a:cubicBezTo>
                  <a:cubicBezTo>
                    <a:pt x="109881" y="164262"/>
                    <a:pt x="35077" y="127817"/>
                    <a:pt x="72342" y="84868"/>
                  </a:cubicBezTo>
                  <a:cubicBezTo>
                    <a:pt x="79333" y="75780"/>
                    <a:pt x="87905" y="67695"/>
                    <a:pt x="92920" y="57269"/>
                  </a:cubicBezTo>
                  <a:cubicBezTo>
                    <a:pt x="103254" y="36783"/>
                    <a:pt x="91552" y="10065"/>
                    <a:pt x="70062" y="2740"/>
                  </a:cubicBezTo>
                  <a:cubicBezTo>
                    <a:pt x="65150" y="874"/>
                    <a:pt x="60064" y="0"/>
                    <a:pt x="55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" name="Google Shape;111;p51"/>
            <p:cNvSpPr/>
            <p:nvPr/>
          </p:nvSpPr>
          <p:spPr>
            <a:xfrm rot="5826147" flipH="1">
              <a:off x="7967792" y="3592808"/>
              <a:ext cx="2053141" cy="1564526"/>
            </a:xfrm>
            <a:custGeom>
              <a:avLst/>
              <a:gdLst/>
              <a:ahLst/>
              <a:cxnLst/>
              <a:rect l="l" t="t" r="r" b="b"/>
              <a:pathLst>
                <a:path w="130351" h="99267" extrusionOk="0">
                  <a:moveTo>
                    <a:pt x="70376" y="0"/>
                  </a:moveTo>
                  <a:cubicBezTo>
                    <a:pt x="50007" y="0"/>
                    <a:pt x="30646" y="11346"/>
                    <a:pt x="18602" y="27503"/>
                  </a:cubicBezTo>
                  <a:cubicBezTo>
                    <a:pt x="5168" y="44646"/>
                    <a:pt x="0" y="71577"/>
                    <a:pt x="15836" y="88902"/>
                  </a:cubicBezTo>
                  <a:cubicBezTo>
                    <a:pt x="21606" y="95235"/>
                    <a:pt x="30234" y="99267"/>
                    <a:pt x="38757" y="99267"/>
                  </a:cubicBezTo>
                  <a:cubicBezTo>
                    <a:pt x="43121" y="99267"/>
                    <a:pt x="47458" y="98210"/>
                    <a:pt x="51369" y="95863"/>
                  </a:cubicBezTo>
                  <a:cubicBezTo>
                    <a:pt x="58056" y="92337"/>
                    <a:pt x="61430" y="85346"/>
                    <a:pt x="65503" y="79388"/>
                  </a:cubicBezTo>
                  <a:cubicBezTo>
                    <a:pt x="80762" y="61030"/>
                    <a:pt x="109303" y="84009"/>
                    <a:pt x="120854" y="54616"/>
                  </a:cubicBezTo>
                  <a:cubicBezTo>
                    <a:pt x="130351" y="25670"/>
                    <a:pt x="99352" y="25"/>
                    <a:pt x="72183" y="25"/>
                  </a:cubicBezTo>
                  <a:cubicBezTo>
                    <a:pt x="72134" y="25"/>
                    <a:pt x="72086" y="25"/>
                    <a:pt x="72038" y="26"/>
                  </a:cubicBezTo>
                  <a:cubicBezTo>
                    <a:pt x="71483" y="9"/>
                    <a:pt x="70929" y="0"/>
                    <a:pt x="7037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" name="Google Shape;112;p51"/>
            <p:cNvSpPr/>
            <p:nvPr/>
          </p:nvSpPr>
          <p:spPr>
            <a:xfrm rot="5400000" flipH="1">
              <a:off x="7501111" y="3709859"/>
              <a:ext cx="1014442" cy="1613351"/>
            </a:xfrm>
            <a:custGeom>
              <a:avLst/>
              <a:gdLst/>
              <a:ahLst/>
              <a:cxnLst/>
              <a:rect l="l" t="t" r="r" b="b"/>
              <a:pathLst>
                <a:path w="64409" h="102370" extrusionOk="0">
                  <a:moveTo>
                    <a:pt x="34475" y="1"/>
                  </a:moveTo>
                  <a:cubicBezTo>
                    <a:pt x="19877" y="1"/>
                    <a:pt x="4992" y="8856"/>
                    <a:pt x="2341" y="24202"/>
                  </a:cubicBezTo>
                  <a:cubicBezTo>
                    <a:pt x="0" y="33655"/>
                    <a:pt x="5411" y="42166"/>
                    <a:pt x="8177" y="50828"/>
                  </a:cubicBezTo>
                  <a:cubicBezTo>
                    <a:pt x="11551" y="60859"/>
                    <a:pt x="4864" y="70373"/>
                    <a:pt x="5107" y="80403"/>
                  </a:cubicBezTo>
                  <a:cubicBezTo>
                    <a:pt x="4905" y="92913"/>
                    <a:pt x="15767" y="102370"/>
                    <a:pt x="26499" y="102370"/>
                  </a:cubicBezTo>
                  <a:cubicBezTo>
                    <a:pt x="31933" y="102370"/>
                    <a:pt x="37334" y="99945"/>
                    <a:pt x="41247" y="94264"/>
                  </a:cubicBezTo>
                  <a:cubicBezTo>
                    <a:pt x="49758" y="81710"/>
                    <a:pt x="34925" y="71497"/>
                    <a:pt x="42372" y="58822"/>
                  </a:cubicBezTo>
                  <a:cubicBezTo>
                    <a:pt x="46718" y="50190"/>
                    <a:pt x="55229" y="44688"/>
                    <a:pt x="59941" y="36360"/>
                  </a:cubicBezTo>
                  <a:cubicBezTo>
                    <a:pt x="64409" y="28609"/>
                    <a:pt x="63862" y="18305"/>
                    <a:pt x="58542" y="11071"/>
                  </a:cubicBezTo>
                  <a:cubicBezTo>
                    <a:pt x="52702" y="3495"/>
                    <a:pt x="43645" y="1"/>
                    <a:pt x="344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" name="Google Shape;113;p51"/>
            <p:cNvSpPr/>
            <p:nvPr/>
          </p:nvSpPr>
          <p:spPr>
            <a:xfrm rot="5400000" flipH="1">
              <a:off x="8424084" y="3716756"/>
              <a:ext cx="241763" cy="241932"/>
            </a:xfrm>
            <a:custGeom>
              <a:avLst/>
              <a:gdLst/>
              <a:ahLst/>
              <a:cxnLst/>
              <a:rect l="l" t="t" r="r" b="b"/>
              <a:pathLst>
                <a:path w="15350" h="15351" extrusionOk="0">
                  <a:moveTo>
                    <a:pt x="7690" y="1"/>
                  </a:moveTo>
                  <a:cubicBezTo>
                    <a:pt x="3435" y="1"/>
                    <a:pt x="0" y="3435"/>
                    <a:pt x="0" y="7660"/>
                  </a:cubicBezTo>
                  <a:cubicBezTo>
                    <a:pt x="0" y="11916"/>
                    <a:pt x="3435" y="15350"/>
                    <a:pt x="7690" y="15350"/>
                  </a:cubicBezTo>
                  <a:cubicBezTo>
                    <a:pt x="11915" y="15350"/>
                    <a:pt x="15350" y="11916"/>
                    <a:pt x="15350" y="7660"/>
                  </a:cubicBezTo>
                  <a:cubicBezTo>
                    <a:pt x="15350" y="3435"/>
                    <a:pt x="11915" y="1"/>
                    <a:pt x="76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" name="Google Shape;114;p51"/>
            <p:cNvSpPr/>
            <p:nvPr/>
          </p:nvSpPr>
          <p:spPr>
            <a:xfrm rot="5165711" flipH="1">
              <a:off x="6802845" y="3297353"/>
              <a:ext cx="1730523" cy="3751281"/>
            </a:xfrm>
            <a:custGeom>
              <a:avLst/>
              <a:gdLst/>
              <a:ahLst/>
              <a:cxnLst/>
              <a:rect l="l" t="t" r="r" b="b"/>
              <a:pathLst>
                <a:path w="109881" h="238040" extrusionOk="0">
                  <a:moveTo>
                    <a:pt x="55013" y="0"/>
                  </a:moveTo>
                  <a:cubicBezTo>
                    <a:pt x="36777" y="0"/>
                    <a:pt x="19001" y="11384"/>
                    <a:pt x="11551" y="28545"/>
                  </a:cubicBezTo>
                  <a:cubicBezTo>
                    <a:pt x="0" y="52558"/>
                    <a:pt x="11338" y="78455"/>
                    <a:pt x="17964" y="102164"/>
                  </a:cubicBezTo>
                  <a:cubicBezTo>
                    <a:pt x="21824" y="115507"/>
                    <a:pt x="22979" y="129641"/>
                    <a:pt x="19909" y="143228"/>
                  </a:cubicBezTo>
                  <a:cubicBezTo>
                    <a:pt x="14833" y="167696"/>
                    <a:pt x="2067" y="194536"/>
                    <a:pt x="14833" y="218670"/>
                  </a:cubicBezTo>
                  <a:cubicBezTo>
                    <a:pt x="22373" y="231930"/>
                    <a:pt x="36874" y="238039"/>
                    <a:pt x="51757" y="238039"/>
                  </a:cubicBezTo>
                  <a:cubicBezTo>
                    <a:pt x="71194" y="238039"/>
                    <a:pt x="91281" y="227618"/>
                    <a:pt x="97358" y="209095"/>
                  </a:cubicBezTo>
                  <a:cubicBezTo>
                    <a:pt x="109881" y="164262"/>
                    <a:pt x="35077" y="127817"/>
                    <a:pt x="72342" y="84868"/>
                  </a:cubicBezTo>
                  <a:cubicBezTo>
                    <a:pt x="79333" y="75780"/>
                    <a:pt x="87905" y="67695"/>
                    <a:pt x="92920" y="57269"/>
                  </a:cubicBezTo>
                  <a:cubicBezTo>
                    <a:pt x="103254" y="36783"/>
                    <a:pt x="91552" y="10065"/>
                    <a:pt x="70062" y="2740"/>
                  </a:cubicBezTo>
                  <a:cubicBezTo>
                    <a:pt x="65150" y="874"/>
                    <a:pt x="60064" y="0"/>
                    <a:pt x="55013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" name="Google Shape;115;p51"/>
            <p:cNvSpPr/>
            <p:nvPr/>
          </p:nvSpPr>
          <p:spPr>
            <a:xfrm flipH="1">
              <a:off x="8409951" y="-198477"/>
              <a:ext cx="2243351" cy="1861610"/>
            </a:xfrm>
            <a:custGeom>
              <a:avLst/>
              <a:gdLst/>
              <a:ahLst/>
              <a:cxnLst/>
              <a:rect l="l" t="t" r="r" b="b"/>
              <a:pathLst>
                <a:path w="142435" h="118235" extrusionOk="0">
                  <a:moveTo>
                    <a:pt x="75255" y="0"/>
                  </a:moveTo>
                  <a:cubicBezTo>
                    <a:pt x="72811" y="0"/>
                    <a:pt x="70368" y="102"/>
                    <a:pt x="67935" y="307"/>
                  </a:cubicBezTo>
                  <a:cubicBezTo>
                    <a:pt x="59333" y="1037"/>
                    <a:pt x="50883" y="3043"/>
                    <a:pt x="42980" y="6417"/>
                  </a:cubicBezTo>
                  <a:cubicBezTo>
                    <a:pt x="35259" y="9699"/>
                    <a:pt x="28116" y="14289"/>
                    <a:pt x="22007" y="20064"/>
                  </a:cubicBezTo>
                  <a:cubicBezTo>
                    <a:pt x="16110" y="25657"/>
                    <a:pt x="11156" y="32283"/>
                    <a:pt x="7508" y="39517"/>
                  </a:cubicBezTo>
                  <a:cubicBezTo>
                    <a:pt x="3952" y="46630"/>
                    <a:pt x="1581" y="54351"/>
                    <a:pt x="821" y="62284"/>
                  </a:cubicBezTo>
                  <a:cubicBezTo>
                    <a:pt x="0" y="70673"/>
                    <a:pt x="1034" y="79275"/>
                    <a:pt x="3921" y="87208"/>
                  </a:cubicBezTo>
                  <a:cubicBezTo>
                    <a:pt x="6809" y="95141"/>
                    <a:pt x="11612" y="102406"/>
                    <a:pt x="18207" y="107725"/>
                  </a:cubicBezTo>
                  <a:cubicBezTo>
                    <a:pt x="24165" y="112558"/>
                    <a:pt x="31399" y="115780"/>
                    <a:pt x="38937" y="117117"/>
                  </a:cubicBezTo>
                  <a:cubicBezTo>
                    <a:pt x="42104" y="117843"/>
                    <a:pt x="45350" y="118235"/>
                    <a:pt x="48617" y="118235"/>
                  </a:cubicBezTo>
                  <a:cubicBezTo>
                    <a:pt x="49867" y="118235"/>
                    <a:pt x="51120" y="118177"/>
                    <a:pt x="52372" y="118060"/>
                  </a:cubicBezTo>
                  <a:cubicBezTo>
                    <a:pt x="60488" y="117300"/>
                    <a:pt x="68421" y="114260"/>
                    <a:pt x="74956" y="109367"/>
                  </a:cubicBezTo>
                  <a:cubicBezTo>
                    <a:pt x="78148" y="106935"/>
                    <a:pt x="80975" y="104078"/>
                    <a:pt x="83437" y="100917"/>
                  </a:cubicBezTo>
                  <a:cubicBezTo>
                    <a:pt x="85747" y="97938"/>
                    <a:pt x="87874" y="94807"/>
                    <a:pt x="90276" y="91859"/>
                  </a:cubicBezTo>
                  <a:cubicBezTo>
                    <a:pt x="92586" y="88971"/>
                    <a:pt x="95230" y="86266"/>
                    <a:pt x="98452" y="84442"/>
                  </a:cubicBezTo>
                  <a:cubicBezTo>
                    <a:pt x="100185" y="83439"/>
                    <a:pt x="102130" y="82801"/>
                    <a:pt x="104106" y="82466"/>
                  </a:cubicBezTo>
                  <a:cubicBezTo>
                    <a:pt x="106659" y="82041"/>
                    <a:pt x="109243" y="82132"/>
                    <a:pt x="111796" y="82071"/>
                  </a:cubicBezTo>
                  <a:cubicBezTo>
                    <a:pt x="115778" y="82041"/>
                    <a:pt x="119577" y="81403"/>
                    <a:pt x="123225" y="79792"/>
                  </a:cubicBezTo>
                  <a:cubicBezTo>
                    <a:pt x="126598" y="78333"/>
                    <a:pt x="129729" y="76114"/>
                    <a:pt x="132343" y="73469"/>
                  </a:cubicBezTo>
                  <a:cubicBezTo>
                    <a:pt x="137723" y="68029"/>
                    <a:pt x="141067" y="60855"/>
                    <a:pt x="141705" y="53196"/>
                  </a:cubicBezTo>
                  <a:cubicBezTo>
                    <a:pt x="142435" y="44806"/>
                    <a:pt x="140125" y="36326"/>
                    <a:pt x="135869" y="29122"/>
                  </a:cubicBezTo>
                  <a:cubicBezTo>
                    <a:pt x="131583" y="21736"/>
                    <a:pt x="125200" y="15779"/>
                    <a:pt x="117966" y="11341"/>
                  </a:cubicBezTo>
                  <a:cubicBezTo>
                    <a:pt x="110610" y="6842"/>
                    <a:pt x="102312" y="3803"/>
                    <a:pt x="93893" y="1979"/>
                  </a:cubicBezTo>
                  <a:cubicBezTo>
                    <a:pt x="87773" y="668"/>
                    <a:pt x="81511" y="0"/>
                    <a:pt x="752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116;p51"/>
            <p:cNvSpPr/>
            <p:nvPr/>
          </p:nvSpPr>
          <p:spPr>
            <a:xfrm flipH="1">
              <a:off x="-583750" y="3156994"/>
              <a:ext cx="1305990" cy="1345253"/>
            </a:xfrm>
            <a:custGeom>
              <a:avLst/>
              <a:gdLst/>
              <a:ahLst/>
              <a:cxnLst/>
              <a:rect l="l" t="t" r="r" b="b"/>
              <a:pathLst>
                <a:path w="82920" h="85440" extrusionOk="0">
                  <a:moveTo>
                    <a:pt x="48336" y="1"/>
                  </a:moveTo>
                  <a:cubicBezTo>
                    <a:pt x="47287" y="1"/>
                    <a:pt x="46240" y="39"/>
                    <a:pt x="45199" y="116"/>
                  </a:cubicBezTo>
                  <a:cubicBezTo>
                    <a:pt x="39788" y="481"/>
                    <a:pt x="34469" y="1848"/>
                    <a:pt x="29514" y="4037"/>
                  </a:cubicBezTo>
                  <a:cubicBezTo>
                    <a:pt x="24712" y="6104"/>
                    <a:pt x="20213" y="8961"/>
                    <a:pt x="16323" y="12426"/>
                  </a:cubicBezTo>
                  <a:cubicBezTo>
                    <a:pt x="12402" y="15830"/>
                    <a:pt x="9028" y="19903"/>
                    <a:pt x="6383" y="24432"/>
                  </a:cubicBezTo>
                  <a:cubicBezTo>
                    <a:pt x="3800" y="28870"/>
                    <a:pt x="2037" y="33764"/>
                    <a:pt x="1155" y="38870"/>
                  </a:cubicBezTo>
                  <a:lnTo>
                    <a:pt x="1155" y="38992"/>
                  </a:lnTo>
                  <a:cubicBezTo>
                    <a:pt x="0" y="45709"/>
                    <a:pt x="152" y="52609"/>
                    <a:pt x="1581" y="59296"/>
                  </a:cubicBezTo>
                  <a:cubicBezTo>
                    <a:pt x="1581" y="59357"/>
                    <a:pt x="1611" y="59418"/>
                    <a:pt x="1611" y="59448"/>
                  </a:cubicBezTo>
                  <a:cubicBezTo>
                    <a:pt x="2857" y="65466"/>
                    <a:pt x="5441" y="71242"/>
                    <a:pt x="9484" y="75862"/>
                  </a:cubicBezTo>
                  <a:cubicBezTo>
                    <a:pt x="12827" y="79692"/>
                    <a:pt x="17234" y="82731"/>
                    <a:pt x="22098" y="84312"/>
                  </a:cubicBezTo>
                  <a:cubicBezTo>
                    <a:pt x="24451" y="85059"/>
                    <a:pt x="26903" y="85440"/>
                    <a:pt x="29349" y="85440"/>
                  </a:cubicBezTo>
                  <a:cubicBezTo>
                    <a:pt x="32179" y="85440"/>
                    <a:pt x="35003" y="84930"/>
                    <a:pt x="37660" y="83886"/>
                  </a:cubicBezTo>
                  <a:cubicBezTo>
                    <a:pt x="40183" y="82913"/>
                    <a:pt x="42524" y="81455"/>
                    <a:pt x="44469" y="79540"/>
                  </a:cubicBezTo>
                  <a:cubicBezTo>
                    <a:pt x="46384" y="77716"/>
                    <a:pt x="47782" y="75527"/>
                    <a:pt x="49028" y="73217"/>
                  </a:cubicBezTo>
                  <a:cubicBezTo>
                    <a:pt x="51551" y="68536"/>
                    <a:pt x="53375" y="63339"/>
                    <a:pt x="57326" y="59600"/>
                  </a:cubicBezTo>
                  <a:cubicBezTo>
                    <a:pt x="61643" y="55557"/>
                    <a:pt x="67418" y="53521"/>
                    <a:pt x="72251" y="50147"/>
                  </a:cubicBezTo>
                  <a:cubicBezTo>
                    <a:pt x="76354" y="47290"/>
                    <a:pt x="79394" y="43278"/>
                    <a:pt x="81035" y="38566"/>
                  </a:cubicBezTo>
                  <a:cubicBezTo>
                    <a:pt x="82616" y="34037"/>
                    <a:pt x="82920" y="29022"/>
                    <a:pt x="81947" y="24311"/>
                  </a:cubicBezTo>
                  <a:cubicBezTo>
                    <a:pt x="80822" y="19235"/>
                    <a:pt x="78178" y="14523"/>
                    <a:pt x="74561" y="10754"/>
                  </a:cubicBezTo>
                  <a:cubicBezTo>
                    <a:pt x="70883" y="6864"/>
                    <a:pt x="66293" y="3885"/>
                    <a:pt x="61217" y="2122"/>
                  </a:cubicBezTo>
                  <a:cubicBezTo>
                    <a:pt x="57099" y="676"/>
                    <a:pt x="52704" y="1"/>
                    <a:pt x="483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17;p51"/>
            <p:cNvSpPr/>
            <p:nvPr/>
          </p:nvSpPr>
          <p:spPr>
            <a:xfrm flipH="1">
              <a:off x="-640894" y="4071585"/>
              <a:ext cx="2722671" cy="1381466"/>
            </a:xfrm>
            <a:custGeom>
              <a:avLst/>
              <a:gdLst/>
              <a:ahLst/>
              <a:cxnLst/>
              <a:rect l="l" t="t" r="r" b="b"/>
              <a:pathLst>
                <a:path w="172868" h="87740" extrusionOk="0">
                  <a:moveTo>
                    <a:pt x="113579" y="0"/>
                  </a:moveTo>
                  <a:cubicBezTo>
                    <a:pt x="107589" y="0"/>
                    <a:pt x="101490" y="1451"/>
                    <a:pt x="95595" y="4702"/>
                  </a:cubicBezTo>
                  <a:cubicBezTo>
                    <a:pt x="84592" y="12969"/>
                    <a:pt x="82920" y="26647"/>
                    <a:pt x="67996" y="31632"/>
                  </a:cubicBezTo>
                  <a:cubicBezTo>
                    <a:pt x="51157" y="37620"/>
                    <a:pt x="31460" y="30386"/>
                    <a:pt x="15715" y="40173"/>
                  </a:cubicBezTo>
                  <a:cubicBezTo>
                    <a:pt x="1186" y="48988"/>
                    <a:pt x="1" y="71420"/>
                    <a:pt x="13527" y="81663"/>
                  </a:cubicBezTo>
                  <a:cubicBezTo>
                    <a:pt x="19230" y="86191"/>
                    <a:pt x="26023" y="87739"/>
                    <a:pt x="33003" y="87739"/>
                  </a:cubicBezTo>
                  <a:cubicBezTo>
                    <a:pt x="39565" y="87739"/>
                    <a:pt x="46292" y="86371"/>
                    <a:pt x="52433" y="84825"/>
                  </a:cubicBezTo>
                  <a:cubicBezTo>
                    <a:pt x="58894" y="82097"/>
                    <a:pt x="65444" y="81121"/>
                    <a:pt x="71997" y="81121"/>
                  </a:cubicBezTo>
                  <a:cubicBezTo>
                    <a:pt x="88489" y="81121"/>
                    <a:pt x="104999" y="87303"/>
                    <a:pt x="120146" y="87303"/>
                  </a:cubicBezTo>
                  <a:cubicBezTo>
                    <a:pt x="132450" y="87303"/>
                    <a:pt x="143855" y="83224"/>
                    <a:pt x="153621" y="68441"/>
                  </a:cubicBezTo>
                  <a:cubicBezTo>
                    <a:pt x="172867" y="39202"/>
                    <a:pt x="144715" y="0"/>
                    <a:pt x="1135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118;p51"/>
            <p:cNvSpPr/>
            <p:nvPr/>
          </p:nvSpPr>
          <p:spPr>
            <a:xfrm flipH="1">
              <a:off x="-765912" y="4321154"/>
              <a:ext cx="1336640" cy="1336688"/>
            </a:xfrm>
            <a:custGeom>
              <a:avLst/>
              <a:gdLst/>
              <a:ahLst/>
              <a:cxnLst/>
              <a:rect l="l" t="t" r="r" b="b"/>
              <a:pathLst>
                <a:path w="84866" h="84896" extrusionOk="0">
                  <a:moveTo>
                    <a:pt x="42433" y="1"/>
                  </a:moveTo>
                  <a:cubicBezTo>
                    <a:pt x="18998" y="1"/>
                    <a:pt x="0" y="18998"/>
                    <a:pt x="0" y="42433"/>
                  </a:cubicBezTo>
                  <a:cubicBezTo>
                    <a:pt x="0" y="65868"/>
                    <a:pt x="18998" y="84895"/>
                    <a:pt x="42433" y="84895"/>
                  </a:cubicBezTo>
                  <a:cubicBezTo>
                    <a:pt x="65868" y="84895"/>
                    <a:pt x="84865" y="65868"/>
                    <a:pt x="84865" y="42433"/>
                  </a:cubicBezTo>
                  <a:cubicBezTo>
                    <a:pt x="84865" y="18998"/>
                    <a:pt x="65868" y="1"/>
                    <a:pt x="4243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19;p51"/>
            <p:cNvSpPr/>
            <p:nvPr/>
          </p:nvSpPr>
          <p:spPr>
            <a:xfrm flipH="1">
              <a:off x="6752666" y="-704902"/>
              <a:ext cx="3788300" cy="1330909"/>
            </a:xfrm>
            <a:custGeom>
              <a:avLst/>
              <a:gdLst/>
              <a:ahLst/>
              <a:cxnLst/>
              <a:rect l="l" t="t" r="r" b="b"/>
              <a:pathLst>
                <a:path w="240527" h="84529" extrusionOk="0">
                  <a:moveTo>
                    <a:pt x="195356" y="0"/>
                  </a:moveTo>
                  <a:cubicBezTo>
                    <a:pt x="189393" y="0"/>
                    <a:pt x="183402" y="1263"/>
                    <a:pt x="177905" y="4074"/>
                  </a:cubicBezTo>
                  <a:cubicBezTo>
                    <a:pt x="159192" y="13503"/>
                    <a:pt x="147409" y="17421"/>
                    <a:pt x="135888" y="17421"/>
                  </a:cubicBezTo>
                  <a:cubicBezTo>
                    <a:pt x="123269" y="17421"/>
                    <a:pt x="110965" y="12720"/>
                    <a:pt x="90214" y="5411"/>
                  </a:cubicBezTo>
                  <a:cubicBezTo>
                    <a:pt x="85671" y="3826"/>
                    <a:pt x="80855" y="3094"/>
                    <a:pt x="75950" y="3094"/>
                  </a:cubicBezTo>
                  <a:cubicBezTo>
                    <a:pt x="40322" y="3094"/>
                    <a:pt x="1" y="41737"/>
                    <a:pt x="25623" y="72890"/>
                  </a:cubicBezTo>
                  <a:cubicBezTo>
                    <a:pt x="31316" y="79835"/>
                    <a:pt x="40780" y="84529"/>
                    <a:pt x="49681" y="84529"/>
                  </a:cubicBezTo>
                  <a:cubicBezTo>
                    <a:pt x="52660" y="84529"/>
                    <a:pt x="55577" y="84003"/>
                    <a:pt x="58268" y="82859"/>
                  </a:cubicBezTo>
                  <a:cubicBezTo>
                    <a:pt x="62706" y="81066"/>
                    <a:pt x="66201" y="77722"/>
                    <a:pt x="69727" y="74561"/>
                  </a:cubicBezTo>
                  <a:cubicBezTo>
                    <a:pt x="75897" y="68336"/>
                    <a:pt x="82981" y="66144"/>
                    <a:pt x="90413" y="66144"/>
                  </a:cubicBezTo>
                  <a:cubicBezTo>
                    <a:pt x="103304" y="66144"/>
                    <a:pt x="117242" y="72738"/>
                    <a:pt x="129272" y="76324"/>
                  </a:cubicBezTo>
                  <a:cubicBezTo>
                    <a:pt x="134030" y="77855"/>
                    <a:pt x="138230" y="78511"/>
                    <a:pt x="142056" y="78511"/>
                  </a:cubicBezTo>
                  <a:cubicBezTo>
                    <a:pt x="157907" y="78511"/>
                    <a:pt x="167333" y="67248"/>
                    <a:pt x="183346" y="60245"/>
                  </a:cubicBezTo>
                  <a:cubicBezTo>
                    <a:pt x="191735" y="57145"/>
                    <a:pt x="201280" y="58361"/>
                    <a:pt x="210155" y="57449"/>
                  </a:cubicBezTo>
                  <a:cubicBezTo>
                    <a:pt x="220733" y="56324"/>
                    <a:pt x="229882" y="49333"/>
                    <a:pt x="233347" y="39302"/>
                  </a:cubicBezTo>
                  <a:cubicBezTo>
                    <a:pt x="240527" y="18439"/>
                    <a:pt x="218146" y="0"/>
                    <a:pt x="1953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120;p51"/>
            <p:cNvSpPr/>
            <p:nvPr/>
          </p:nvSpPr>
          <p:spPr>
            <a:xfrm flipH="1">
              <a:off x="8604103" y="118875"/>
              <a:ext cx="841904" cy="842259"/>
            </a:xfrm>
            <a:custGeom>
              <a:avLst/>
              <a:gdLst/>
              <a:ahLst/>
              <a:cxnLst/>
              <a:rect l="l" t="t" r="r" b="b"/>
              <a:pathLst>
                <a:path w="38968" h="38998" extrusionOk="0">
                  <a:moveTo>
                    <a:pt x="19484" y="0"/>
                  </a:moveTo>
                  <a:cubicBezTo>
                    <a:pt x="8724" y="0"/>
                    <a:pt x="1" y="8754"/>
                    <a:pt x="1" y="19514"/>
                  </a:cubicBezTo>
                  <a:cubicBezTo>
                    <a:pt x="1" y="30274"/>
                    <a:pt x="8724" y="38998"/>
                    <a:pt x="19484" y="38998"/>
                  </a:cubicBezTo>
                  <a:cubicBezTo>
                    <a:pt x="30244" y="38998"/>
                    <a:pt x="38968" y="30274"/>
                    <a:pt x="38968" y="19514"/>
                  </a:cubicBezTo>
                  <a:cubicBezTo>
                    <a:pt x="38968" y="8754"/>
                    <a:pt x="30244" y="0"/>
                    <a:pt x="194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52"/>
          <p:cNvSpPr txBox="1">
            <a:spLocks noGrp="1"/>
          </p:cNvSpPr>
          <p:nvPr>
            <p:ph type="title" hasCustomPrompt="1"/>
          </p:nvPr>
        </p:nvSpPr>
        <p:spPr>
          <a:xfrm>
            <a:off x="2183850" y="1862400"/>
            <a:ext cx="4776300" cy="203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23" name="Google Shape;123;p52"/>
          <p:cNvSpPr txBox="1">
            <a:spLocks noGrp="1"/>
          </p:cNvSpPr>
          <p:nvPr>
            <p:ph type="subTitle" idx="1"/>
          </p:nvPr>
        </p:nvSpPr>
        <p:spPr>
          <a:xfrm>
            <a:off x="2571750" y="3896700"/>
            <a:ext cx="4000500" cy="9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124" name="Google Shape;124;p52"/>
          <p:cNvGrpSpPr/>
          <p:nvPr/>
        </p:nvGrpSpPr>
        <p:grpSpPr>
          <a:xfrm flipH="1">
            <a:off x="-752393" y="-2247841"/>
            <a:ext cx="10821711" cy="10282103"/>
            <a:chOff x="-924159" y="-1547794"/>
            <a:chExt cx="10821711" cy="7711770"/>
          </a:xfrm>
        </p:grpSpPr>
        <p:sp>
          <p:nvSpPr>
            <p:cNvPr id="125" name="Google Shape;125;p52"/>
            <p:cNvSpPr/>
            <p:nvPr/>
          </p:nvSpPr>
          <p:spPr>
            <a:xfrm rot="-2288484">
              <a:off x="-767236" y="-611668"/>
              <a:ext cx="3372770" cy="1527483"/>
            </a:xfrm>
            <a:custGeom>
              <a:avLst/>
              <a:gdLst/>
              <a:ahLst/>
              <a:cxnLst/>
              <a:rect l="l" t="t" r="r" b="b"/>
              <a:pathLst>
                <a:path w="214139" h="96643" extrusionOk="0">
                  <a:moveTo>
                    <a:pt x="41620" y="1"/>
                  </a:moveTo>
                  <a:cubicBezTo>
                    <a:pt x="36507" y="1"/>
                    <a:pt x="31391" y="663"/>
                    <a:pt x="26293" y="2276"/>
                  </a:cubicBezTo>
                  <a:cubicBezTo>
                    <a:pt x="10791" y="6805"/>
                    <a:pt x="1" y="21881"/>
                    <a:pt x="274" y="39875"/>
                  </a:cubicBezTo>
                  <a:cubicBezTo>
                    <a:pt x="700" y="66593"/>
                    <a:pt x="38390" y="66897"/>
                    <a:pt x="59120" y="71517"/>
                  </a:cubicBezTo>
                  <a:cubicBezTo>
                    <a:pt x="68817" y="73614"/>
                    <a:pt x="77297" y="78903"/>
                    <a:pt x="84774" y="85225"/>
                  </a:cubicBezTo>
                  <a:cubicBezTo>
                    <a:pt x="94159" y="93398"/>
                    <a:pt x="102730" y="96642"/>
                    <a:pt x="110766" y="96642"/>
                  </a:cubicBezTo>
                  <a:cubicBezTo>
                    <a:pt x="132975" y="96642"/>
                    <a:pt x="151098" y="71864"/>
                    <a:pt x="171007" y="57869"/>
                  </a:cubicBezTo>
                  <a:cubicBezTo>
                    <a:pt x="181615" y="49936"/>
                    <a:pt x="198181" y="51395"/>
                    <a:pt x="205597" y="39237"/>
                  </a:cubicBezTo>
                  <a:cubicBezTo>
                    <a:pt x="214138" y="23340"/>
                    <a:pt x="199852" y="5680"/>
                    <a:pt x="183621" y="3431"/>
                  </a:cubicBezTo>
                  <a:cubicBezTo>
                    <a:pt x="180555" y="2993"/>
                    <a:pt x="177577" y="2799"/>
                    <a:pt x="174667" y="2799"/>
                  </a:cubicBezTo>
                  <a:cubicBezTo>
                    <a:pt x="152045" y="2799"/>
                    <a:pt x="133590" y="14525"/>
                    <a:pt x="110856" y="14525"/>
                  </a:cubicBezTo>
                  <a:cubicBezTo>
                    <a:pt x="103838" y="14525"/>
                    <a:pt x="96412" y="13407"/>
                    <a:pt x="88331" y="10483"/>
                  </a:cubicBezTo>
                  <a:cubicBezTo>
                    <a:pt x="73197" y="6326"/>
                    <a:pt x="57422" y="1"/>
                    <a:pt x="416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" name="Google Shape;126;p52"/>
            <p:cNvSpPr/>
            <p:nvPr/>
          </p:nvSpPr>
          <p:spPr>
            <a:xfrm>
              <a:off x="31660" y="696582"/>
              <a:ext cx="614219" cy="615889"/>
            </a:xfrm>
            <a:custGeom>
              <a:avLst/>
              <a:gdLst/>
              <a:ahLst/>
              <a:cxnLst/>
              <a:rect l="l" t="t" r="r" b="b"/>
              <a:pathLst>
                <a:path w="38998" h="38968" extrusionOk="0">
                  <a:moveTo>
                    <a:pt x="19514" y="0"/>
                  </a:moveTo>
                  <a:cubicBezTo>
                    <a:pt x="8724" y="0"/>
                    <a:pt x="0" y="8724"/>
                    <a:pt x="0" y="19484"/>
                  </a:cubicBezTo>
                  <a:cubicBezTo>
                    <a:pt x="0" y="30244"/>
                    <a:pt x="8724" y="38968"/>
                    <a:pt x="19514" y="38968"/>
                  </a:cubicBezTo>
                  <a:cubicBezTo>
                    <a:pt x="30274" y="38968"/>
                    <a:pt x="38998" y="30244"/>
                    <a:pt x="38998" y="19484"/>
                  </a:cubicBezTo>
                  <a:cubicBezTo>
                    <a:pt x="38998" y="8724"/>
                    <a:pt x="30274" y="0"/>
                    <a:pt x="195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" name="Google Shape;127;p52"/>
            <p:cNvSpPr/>
            <p:nvPr/>
          </p:nvSpPr>
          <p:spPr>
            <a:xfrm rot="-2288484">
              <a:off x="-812531" y="-669343"/>
              <a:ext cx="3372770" cy="1527483"/>
            </a:xfrm>
            <a:custGeom>
              <a:avLst/>
              <a:gdLst/>
              <a:ahLst/>
              <a:cxnLst/>
              <a:rect l="l" t="t" r="r" b="b"/>
              <a:pathLst>
                <a:path w="214139" h="96643" extrusionOk="0">
                  <a:moveTo>
                    <a:pt x="41620" y="1"/>
                  </a:moveTo>
                  <a:cubicBezTo>
                    <a:pt x="36507" y="1"/>
                    <a:pt x="31391" y="663"/>
                    <a:pt x="26293" y="2276"/>
                  </a:cubicBezTo>
                  <a:cubicBezTo>
                    <a:pt x="10791" y="6805"/>
                    <a:pt x="1" y="21881"/>
                    <a:pt x="274" y="39875"/>
                  </a:cubicBezTo>
                  <a:cubicBezTo>
                    <a:pt x="700" y="66593"/>
                    <a:pt x="38390" y="66897"/>
                    <a:pt x="59120" y="71517"/>
                  </a:cubicBezTo>
                  <a:cubicBezTo>
                    <a:pt x="68817" y="73614"/>
                    <a:pt x="77297" y="78903"/>
                    <a:pt x="84774" y="85225"/>
                  </a:cubicBezTo>
                  <a:cubicBezTo>
                    <a:pt x="94159" y="93398"/>
                    <a:pt x="102730" y="96642"/>
                    <a:pt x="110766" y="96642"/>
                  </a:cubicBezTo>
                  <a:cubicBezTo>
                    <a:pt x="132975" y="96642"/>
                    <a:pt x="151098" y="71864"/>
                    <a:pt x="171007" y="57869"/>
                  </a:cubicBezTo>
                  <a:cubicBezTo>
                    <a:pt x="181615" y="49936"/>
                    <a:pt x="198181" y="51395"/>
                    <a:pt x="205597" y="39237"/>
                  </a:cubicBezTo>
                  <a:cubicBezTo>
                    <a:pt x="214138" y="23340"/>
                    <a:pt x="199852" y="5680"/>
                    <a:pt x="183621" y="3431"/>
                  </a:cubicBezTo>
                  <a:cubicBezTo>
                    <a:pt x="180555" y="2993"/>
                    <a:pt x="177577" y="2799"/>
                    <a:pt x="174667" y="2799"/>
                  </a:cubicBezTo>
                  <a:cubicBezTo>
                    <a:pt x="152045" y="2799"/>
                    <a:pt x="133590" y="14525"/>
                    <a:pt x="110856" y="14525"/>
                  </a:cubicBezTo>
                  <a:cubicBezTo>
                    <a:pt x="103838" y="14525"/>
                    <a:pt x="96412" y="13407"/>
                    <a:pt x="88331" y="10483"/>
                  </a:cubicBezTo>
                  <a:cubicBezTo>
                    <a:pt x="73197" y="6326"/>
                    <a:pt x="57422" y="1"/>
                    <a:pt x="41620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" name="Google Shape;128;p52"/>
            <p:cNvSpPr/>
            <p:nvPr/>
          </p:nvSpPr>
          <p:spPr>
            <a:xfrm>
              <a:off x="-167655" y="3969108"/>
              <a:ext cx="1447220" cy="1464760"/>
            </a:xfrm>
            <a:custGeom>
              <a:avLst/>
              <a:gdLst/>
              <a:ahLst/>
              <a:cxnLst/>
              <a:rect l="l" t="t" r="r" b="b"/>
              <a:pathLst>
                <a:path w="91887" h="92677" extrusionOk="0">
                  <a:moveTo>
                    <a:pt x="22815" y="1"/>
                  </a:moveTo>
                  <a:cubicBezTo>
                    <a:pt x="14089" y="1"/>
                    <a:pt x="5415" y="6305"/>
                    <a:pt x="4438" y="15753"/>
                  </a:cubicBezTo>
                  <a:cubicBezTo>
                    <a:pt x="3070" y="26422"/>
                    <a:pt x="10213" y="36027"/>
                    <a:pt x="9757" y="46665"/>
                  </a:cubicBezTo>
                  <a:cubicBezTo>
                    <a:pt x="9241" y="57912"/>
                    <a:pt x="0" y="68702"/>
                    <a:pt x="4772" y="80101"/>
                  </a:cubicBezTo>
                  <a:cubicBezTo>
                    <a:pt x="9738" y="89261"/>
                    <a:pt x="18154" y="91082"/>
                    <a:pt x="27334" y="91082"/>
                  </a:cubicBezTo>
                  <a:cubicBezTo>
                    <a:pt x="33393" y="91082"/>
                    <a:pt x="39785" y="90288"/>
                    <a:pt x="45737" y="90288"/>
                  </a:cubicBezTo>
                  <a:cubicBezTo>
                    <a:pt x="48539" y="90288"/>
                    <a:pt x="51244" y="90464"/>
                    <a:pt x="53770" y="90982"/>
                  </a:cubicBezTo>
                  <a:cubicBezTo>
                    <a:pt x="58491" y="91686"/>
                    <a:pt x="63366" y="92677"/>
                    <a:pt x="68173" y="92677"/>
                  </a:cubicBezTo>
                  <a:cubicBezTo>
                    <a:pt x="71042" y="92677"/>
                    <a:pt x="73886" y="92324"/>
                    <a:pt x="76658" y="91347"/>
                  </a:cubicBezTo>
                  <a:cubicBezTo>
                    <a:pt x="85443" y="88247"/>
                    <a:pt x="91887" y="79462"/>
                    <a:pt x="91795" y="70070"/>
                  </a:cubicBezTo>
                  <a:cubicBezTo>
                    <a:pt x="88695" y="35905"/>
                    <a:pt x="51612" y="56422"/>
                    <a:pt x="43101" y="19279"/>
                  </a:cubicBezTo>
                  <a:cubicBezTo>
                    <a:pt x="41734" y="13322"/>
                    <a:pt x="38542" y="7942"/>
                    <a:pt x="33892" y="4081"/>
                  </a:cubicBezTo>
                  <a:cubicBezTo>
                    <a:pt x="33770" y="3960"/>
                    <a:pt x="33648" y="3899"/>
                    <a:pt x="33527" y="3777"/>
                  </a:cubicBezTo>
                  <a:cubicBezTo>
                    <a:pt x="30356" y="1175"/>
                    <a:pt x="26581" y="1"/>
                    <a:pt x="228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" name="Google Shape;129;p52"/>
            <p:cNvSpPr/>
            <p:nvPr/>
          </p:nvSpPr>
          <p:spPr>
            <a:xfrm>
              <a:off x="-130105" y="3665478"/>
              <a:ext cx="852170" cy="855130"/>
            </a:xfrm>
            <a:custGeom>
              <a:avLst/>
              <a:gdLst/>
              <a:ahLst/>
              <a:cxnLst/>
              <a:rect l="l" t="t" r="r" b="b"/>
              <a:pathLst>
                <a:path w="54106" h="54105" extrusionOk="0">
                  <a:moveTo>
                    <a:pt x="27053" y="0"/>
                  </a:moveTo>
                  <a:cubicBezTo>
                    <a:pt x="12098" y="0"/>
                    <a:pt x="1" y="12098"/>
                    <a:pt x="1" y="27052"/>
                  </a:cubicBezTo>
                  <a:cubicBezTo>
                    <a:pt x="1" y="41977"/>
                    <a:pt x="12098" y="54105"/>
                    <a:pt x="27053" y="54105"/>
                  </a:cubicBezTo>
                  <a:cubicBezTo>
                    <a:pt x="42008" y="54105"/>
                    <a:pt x="54105" y="41977"/>
                    <a:pt x="54105" y="27052"/>
                  </a:cubicBezTo>
                  <a:cubicBezTo>
                    <a:pt x="54105" y="12098"/>
                    <a:pt x="42008" y="0"/>
                    <a:pt x="270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" name="Google Shape;130;p52"/>
            <p:cNvSpPr/>
            <p:nvPr/>
          </p:nvSpPr>
          <p:spPr>
            <a:xfrm rot="-5400000">
              <a:off x="7198567" y="-1049845"/>
              <a:ext cx="1396474" cy="1836415"/>
            </a:xfrm>
            <a:custGeom>
              <a:avLst/>
              <a:gdLst/>
              <a:ahLst/>
              <a:cxnLst/>
              <a:rect l="l" t="t" r="r" b="b"/>
              <a:pathLst>
                <a:path w="88665" h="116192" extrusionOk="0">
                  <a:moveTo>
                    <a:pt x="40470" y="1"/>
                  </a:moveTo>
                  <a:cubicBezTo>
                    <a:pt x="39334" y="1"/>
                    <a:pt x="38184" y="58"/>
                    <a:pt x="37022" y="177"/>
                  </a:cubicBezTo>
                  <a:cubicBezTo>
                    <a:pt x="22341" y="1332"/>
                    <a:pt x="11490" y="15588"/>
                    <a:pt x="11399" y="29782"/>
                  </a:cubicBezTo>
                  <a:cubicBezTo>
                    <a:pt x="11581" y="36743"/>
                    <a:pt x="14529" y="43278"/>
                    <a:pt x="14955" y="50239"/>
                  </a:cubicBezTo>
                  <a:cubicBezTo>
                    <a:pt x="15867" y="60907"/>
                    <a:pt x="6930" y="68415"/>
                    <a:pt x="3648" y="77838"/>
                  </a:cubicBezTo>
                  <a:cubicBezTo>
                    <a:pt x="0" y="87564"/>
                    <a:pt x="1155" y="99327"/>
                    <a:pt x="8207" y="107230"/>
                  </a:cubicBezTo>
                  <a:cubicBezTo>
                    <a:pt x="14674" y="113548"/>
                    <a:pt x="22615" y="116191"/>
                    <a:pt x="30852" y="116191"/>
                  </a:cubicBezTo>
                  <a:cubicBezTo>
                    <a:pt x="47819" y="116191"/>
                    <a:pt x="66042" y="104979"/>
                    <a:pt x="75230" y="91577"/>
                  </a:cubicBezTo>
                  <a:cubicBezTo>
                    <a:pt x="86780" y="75497"/>
                    <a:pt x="88664" y="53795"/>
                    <a:pt x="82099" y="35375"/>
                  </a:cubicBezTo>
                  <a:cubicBezTo>
                    <a:pt x="75947" y="17552"/>
                    <a:pt x="60279" y="1"/>
                    <a:pt x="404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" name="Google Shape;131;p52"/>
            <p:cNvSpPr/>
            <p:nvPr/>
          </p:nvSpPr>
          <p:spPr>
            <a:xfrm rot="-5400000">
              <a:off x="7325088" y="-740173"/>
              <a:ext cx="2606247" cy="1616393"/>
            </a:xfrm>
            <a:custGeom>
              <a:avLst/>
              <a:gdLst/>
              <a:ahLst/>
              <a:cxnLst/>
              <a:rect l="l" t="t" r="r" b="b"/>
              <a:pathLst>
                <a:path w="165476" h="102271" extrusionOk="0">
                  <a:moveTo>
                    <a:pt x="106127" y="1"/>
                  </a:moveTo>
                  <a:cubicBezTo>
                    <a:pt x="100217" y="1"/>
                    <a:pt x="94031" y="1247"/>
                    <a:pt x="87723" y="4000"/>
                  </a:cubicBezTo>
                  <a:cubicBezTo>
                    <a:pt x="71248" y="9349"/>
                    <a:pt x="66081" y="27982"/>
                    <a:pt x="52616" y="37252"/>
                  </a:cubicBezTo>
                  <a:cubicBezTo>
                    <a:pt x="37357" y="47009"/>
                    <a:pt x="11369" y="42906"/>
                    <a:pt x="5168" y="63970"/>
                  </a:cubicBezTo>
                  <a:cubicBezTo>
                    <a:pt x="1" y="79989"/>
                    <a:pt x="12250" y="96585"/>
                    <a:pt x="27752" y="100627"/>
                  </a:cubicBezTo>
                  <a:cubicBezTo>
                    <a:pt x="31338" y="101790"/>
                    <a:pt x="34860" y="102271"/>
                    <a:pt x="38338" y="102271"/>
                  </a:cubicBezTo>
                  <a:cubicBezTo>
                    <a:pt x="53045" y="102271"/>
                    <a:pt x="66956" y="93665"/>
                    <a:pt x="81583" y="91600"/>
                  </a:cubicBezTo>
                  <a:cubicBezTo>
                    <a:pt x="82839" y="91462"/>
                    <a:pt x="84087" y="91399"/>
                    <a:pt x="85329" y="91399"/>
                  </a:cubicBezTo>
                  <a:cubicBezTo>
                    <a:pt x="96921" y="91399"/>
                    <a:pt x="107941" y="96834"/>
                    <a:pt x="119524" y="96834"/>
                  </a:cubicBezTo>
                  <a:cubicBezTo>
                    <a:pt x="120631" y="96834"/>
                    <a:pt x="121742" y="96784"/>
                    <a:pt x="122860" y="96676"/>
                  </a:cubicBezTo>
                  <a:cubicBezTo>
                    <a:pt x="135079" y="95399"/>
                    <a:pt x="145535" y="86493"/>
                    <a:pt x="150459" y="75460"/>
                  </a:cubicBezTo>
                  <a:cubicBezTo>
                    <a:pt x="165476" y="42134"/>
                    <a:pt x="140484" y="1"/>
                    <a:pt x="1061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" name="Google Shape;132;p52"/>
            <p:cNvSpPr/>
            <p:nvPr/>
          </p:nvSpPr>
          <p:spPr>
            <a:xfrm>
              <a:off x="1292126" y="-408136"/>
              <a:ext cx="1582245" cy="952314"/>
            </a:xfrm>
            <a:custGeom>
              <a:avLst/>
              <a:gdLst/>
              <a:ahLst/>
              <a:cxnLst/>
              <a:rect l="l" t="t" r="r" b="b"/>
              <a:pathLst>
                <a:path w="100460" h="60254" extrusionOk="0">
                  <a:moveTo>
                    <a:pt x="53871" y="0"/>
                  </a:moveTo>
                  <a:cubicBezTo>
                    <a:pt x="45191" y="0"/>
                    <a:pt x="36609" y="1556"/>
                    <a:pt x="30062" y="4425"/>
                  </a:cubicBezTo>
                  <a:cubicBezTo>
                    <a:pt x="18755" y="8650"/>
                    <a:pt x="1" y="20352"/>
                    <a:pt x="10487" y="33939"/>
                  </a:cubicBezTo>
                  <a:cubicBezTo>
                    <a:pt x="15989" y="39106"/>
                    <a:pt x="22220" y="43635"/>
                    <a:pt x="28725" y="47495"/>
                  </a:cubicBezTo>
                  <a:cubicBezTo>
                    <a:pt x="39410" y="55309"/>
                    <a:pt x="50533" y="60254"/>
                    <a:pt x="60595" y="60254"/>
                  </a:cubicBezTo>
                  <a:cubicBezTo>
                    <a:pt x="72256" y="60254"/>
                    <a:pt x="82491" y="53612"/>
                    <a:pt x="88969" y="37100"/>
                  </a:cubicBezTo>
                  <a:cubicBezTo>
                    <a:pt x="100460" y="10877"/>
                    <a:pt x="76823" y="0"/>
                    <a:pt x="538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" name="Google Shape;133;p52"/>
            <p:cNvSpPr/>
            <p:nvPr/>
          </p:nvSpPr>
          <p:spPr>
            <a:xfrm>
              <a:off x="2082075" y="70960"/>
              <a:ext cx="332263" cy="333176"/>
            </a:xfrm>
            <a:custGeom>
              <a:avLst/>
              <a:gdLst/>
              <a:ahLst/>
              <a:cxnLst/>
              <a:rect l="l" t="t" r="r" b="b"/>
              <a:pathLst>
                <a:path w="38998" h="38968" extrusionOk="0">
                  <a:moveTo>
                    <a:pt x="19514" y="0"/>
                  </a:moveTo>
                  <a:cubicBezTo>
                    <a:pt x="8724" y="0"/>
                    <a:pt x="0" y="8724"/>
                    <a:pt x="0" y="19484"/>
                  </a:cubicBezTo>
                  <a:cubicBezTo>
                    <a:pt x="0" y="30244"/>
                    <a:pt x="8724" y="38968"/>
                    <a:pt x="19514" y="38968"/>
                  </a:cubicBezTo>
                  <a:cubicBezTo>
                    <a:pt x="30274" y="38968"/>
                    <a:pt x="38998" y="30244"/>
                    <a:pt x="38998" y="19484"/>
                  </a:cubicBezTo>
                  <a:cubicBezTo>
                    <a:pt x="38998" y="8724"/>
                    <a:pt x="30274" y="0"/>
                    <a:pt x="195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" name="Google Shape;134;p52"/>
            <p:cNvSpPr/>
            <p:nvPr/>
          </p:nvSpPr>
          <p:spPr>
            <a:xfrm>
              <a:off x="389817" y="4601568"/>
              <a:ext cx="332263" cy="333176"/>
            </a:xfrm>
            <a:custGeom>
              <a:avLst/>
              <a:gdLst/>
              <a:ahLst/>
              <a:cxnLst/>
              <a:rect l="l" t="t" r="r" b="b"/>
              <a:pathLst>
                <a:path w="38998" h="38968" extrusionOk="0">
                  <a:moveTo>
                    <a:pt x="19514" y="0"/>
                  </a:moveTo>
                  <a:cubicBezTo>
                    <a:pt x="8724" y="0"/>
                    <a:pt x="0" y="8724"/>
                    <a:pt x="0" y="19484"/>
                  </a:cubicBezTo>
                  <a:cubicBezTo>
                    <a:pt x="0" y="30244"/>
                    <a:pt x="8724" y="38968"/>
                    <a:pt x="19514" y="38968"/>
                  </a:cubicBezTo>
                  <a:cubicBezTo>
                    <a:pt x="30274" y="38968"/>
                    <a:pt x="38998" y="30244"/>
                    <a:pt x="38998" y="19484"/>
                  </a:cubicBezTo>
                  <a:cubicBezTo>
                    <a:pt x="38998" y="8724"/>
                    <a:pt x="30274" y="0"/>
                    <a:pt x="195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" name="Google Shape;135;p52"/>
            <p:cNvSpPr/>
            <p:nvPr/>
          </p:nvSpPr>
          <p:spPr>
            <a:xfrm rot="5165711" flipH="1">
              <a:off x="6962699" y="3124573"/>
              <a:ext cx="1730523" cy="3751281"/>
            </a:xfrm>
            <a:custGeom>
              <a:avLst/>
              <a:gdLst/>
              <a:ahLst/>
              <a:cxnLst/>
              <a:rect l="l" t="t" r="r" b="b"/>
              <a:pathLst>
                <a:path w="109881" h="238040" extrusionOk="0">
                  <a:moveTo>
                    <a:pt x="55013" y="0"/>
                  </a:moveTo>
                  <a:cubicBezTo>
                    <a:pt x="36777" y="0"/>
                    <a:pt x="19001" y="11384"/>
                    <a:pt x="11551" y="28545"/>
                  </a:cubicBezTo>
                  <a:cubicBezTo>
                    <a:pt x="0" y="52558"/>
                    <a:pt x="11338" y="78455"/>
                    <a:pt x="17964" y="102164"/>
                  </a:cubicBezTo>
                  <a:cubicBezTo>
                    <a:pt x="21824" y="115507"/>
                    <a:pt x="22979" y="129641"/>
                    <a:pt x="19909" y="143228"/>
                  </a:cubicBezTo>
                  <a:cubicBezTo>
                    <a:pt x="14833" y="167696"/>
                    <a:pt x="2067" y="194536"/>
                    <a:pt x="14833" y="218670"/>
                  </a:cubicBezTo>
                  <a:cubicBezTo>
                    <a:pt x="22373" y="231930"/>
                    <a:pt x="36874" y="238039"/>
                    <a:pt x="51757" y="238039"/>
                  </a:cubicBezTo>
                  <a:cubicBezTo>
                    <a:pt x="71194" y="238039"/>
                    <a:pt x="91281" y="227618"/>
                    <a:pt x="97358" y="209095"/>
                  </a:cubicBezTo>
                  <a:cubicBezTo>
                    <a:pt x="109881" y="164262"/>
                    <a:pt x="35077" y="127817"/>
                    <a:pt x="72342" y="84868"/>
                  </a:cubicBezTo>
                  <a:cubicBezTo>
                    <a:pt x="79333" y="75780"/>
                    <a:pt x="87905" y="67695"/>
                    <a:pt x="92920" y="57269"/>
                  </a:cubicBezTo>
                  <a:cubicBezTo>
                    <a:pt x="103254" y="36783"/>
                    <a:pt x="91552" y="10065"/>
                    <a:pt x="70062" y="2740"/>
                  </a:cubicBezTo>
                  <a:cubicBezTo>
                    <a:pt x="65150" y="874"/>
                    <a:pt x="60064" y="0"/>
                    <a:pt x="55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" name="Google Shape;136;p52"/>
            <p:cNvSpPr/>
            <p:nvPr/>
          </p:nvSpPr>
          <p:spPr>
            <a:xfrm rot="5826147" flipH="1">
              <a:off x="7967792" y="3592808"/>
              <a:ext cx="2053141" cy="1564526"/>
            </a:xfrm>
            <a:custGeom>
              <a:avLst/>
              <a:gdLst/>
              <a:ahLst/>
              <a:cxnLst/>
              <a:rect l="l" t="t" r="r" b="b"/>
              <a:pathLst>
                <a:path w="130351" h="99267" extrusionOk="0">
                  <a:moveTo>
                    <a:pt x="70376" y="0"/>
                  </a:moveTo>
                  <a:cubicBezTo>
                    <a:pt x="50007" y="0"/>
                    <a:pt x="30646" y="11346"/>
                    <a:pt x="18602" y="27503"/>
                  </a:cubicBezTo>
                  <a:cubicBezTo>
                    <a:pt x="5168" y="44646"/>
                    <a:pt x="0" y="71577"/>
                    <a:pt x="15836" y="88902"/>
                  </a:cubicBezTo>
                  <a:cubicBezTo>
                    <a:pt x="21606" y="95235"/>
                    <a:pt x="30234" y="99267"/>
                    <a:pt x="38757" y="99267"/>
                  </a:cubicBezTo>
                  <a:cubicBezTo>
                    <a:pt x="43121" y="99267"/>
                    <a:pt x="47458" y="98210"/>
                    <a:pt x="51369" y="95863"/>
                  </a:cubicBezTo>
                  <a:cubicBezTo>
                    <a:pt x="58056" y="92337"/>
                    <a:pt x="61430" y="85346"/>
                    <a:pt x="65503" y="79388"/>
                  </a:cubicBezTo>
                  <a:cubicBezTo>
                    <a:pt x="80762" y="61030"/>
                    <a:pt x="109303" y="84009"/>
                    <a:pt x="120854" y="54616"/>
                  </a:cubicBezTo>
                  <a:cubicBezTo>
                    <a:pt x="130351" y="25670"/>
                    <a:pt x="99352" y="25"/>
                    <a:pt x="72183" y="25"/>
                  </a:cubicBezTo>
                  <a:cubicBezTo>
                    <a:pt x="72134" y="25"/>
                    <a:pt x="72086" y="25"/>
                    <a:pt x="72038" y="26"/>
                  </a:cubicBezTo>
                  <a:cubicBezTo>
                    <a:pt x="71483" y="9"/>
                    <a:pt x="70929" y="0"/>
                    <a:pt x="7037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" name="Google Shape;137;p52"/>
            <p:cNvSpPr/>
            <p:nvPr/>
          </p:nvSpPr>
          <p:spPr>
            <a:xfrm rot="5400000" flipH="1">
              <a:off x="7501111" y="3709859"/>
              <a:ext cx="1014442" cy="1613351"/>
            </a:xfrm>
            <a:custGeom>
              <a:avLst/>
              <a:gdLst/>
              <a:ahLst/>
              <a:cxnLst/>
              <a:rect l="l" t="t" r="r" b="b"/>
              <a:pathLst>
                <a:path w="64409" h="102370" extrusionOk="0">
                  <a:moveTo>
                    <a:pt x="34475" y="1"/>
                  </a:moveTo>
                  <a:cubicBezTo>
                    <a:pt x="19877" y="1"/>
                    <a:pt x="4992" y="8856"/>
                    <a:pt x="2341" y="24202"/>
                  </a:cubicBezTo>
                  <a:cubicBezTo>
                    <a:pt x="0" y="33655"/>
                    <a:pt x="5411" y="42166"/>
                    <a:pt x="8177" y="50828"/>
                  </a:cubicBezTo>
                  <a:cubicBezTo>
                    <a:pt x="11551" y="60859"/>
                    <a:pt x="4864" y="70373"/>
                    <a:pt x="5107" y="80403"/>
                  </a:cubicBezTo>
                  <a:cubicBezTo>
                    <a:pt x="4905" y="92913"/>
                    <a:pt x="15767" y="102370"/>
                    <a:pt x="26499" y="102370"/>
                  </a:cubicBezTo>
                  <a:cubicBezTo>
                    <a:pt x="31933" y="102370"/>
                    <a:pt x="37334" y="99945"/>
                    <a:pt x="41247" y="94264"/>
                  </a:cubicBezTo>
                  <a:cubicBezTo>
                    <a:pt x="49758" y="81710"/>
                    <a:pt x="34925" y="71497"/>
                    <a:pt x="42372" y="58822"/>
                  </a:cubicBezTo>
                  <a:cubicBezTo>
                    <a:pt x="46718" y="50190"/>
                    <a:pt x="55229" y="44688"/>
                    <a:pt x="59941" y="36360"/>
                  </a:cubicBezTo>
                  <a:cubicBezTo>
                    <a:pt x="64409" y="28609"/>
                    <a:pt x="63862" y="18305"/>
                    <a:pt x="58542" y="11071"/>
                  </a:cubicBezTo>
                  <a:cubicBezTo>
                    <a:pt x="52702" y="3495"/>
                    <a:pt x="43645" y="1"/>
                    <a:pt x="344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52"/>
            <p:cNvSpPr/>
            <p:nvPr/>
          </p:nvSpPr>
          <p:spPr>
            <a:xfrm rot="5400000" flipH="1">
              <a:off x="8424084" y="3716756"/>
              <a:ext cx="241763" cy="241932"/>
            </a:xfrm>
            <a:custGeom>
              <a:avLst/>
              <a:gdLst/>
              <a:ahLst/>
              <a:cxnLst/>
              <a:rect l="l" t="t" r="r" b="b"/>
              <a:pathLst>
                <a:path w="15350" h="15351" extrusionOk="0">
                  <a:moveTo>
                    <a:pt x="7690" y="1"/>
                  </a:moveTo>
                  <a:cubicBezTo>
                    <a:pt x="3435" y="1"/>
                    <a:pt x="0" y="3435"/>
                    <a:pt x="0" y="7660"/>
                  </a:cubicBezTo>
                  <a:cubicBezTo>
                    <a:pt x="0" y="11916"/>
                    <a:pt x="3435" y="15350"/>
                    <a:pt x="7690" y="15350"/>
                  </a:cubicBezTo>
                  <a:cubicBezTo>
                    <a:pt x="11915" y="15350"/>
                    <a:pt x="15350" y="11916"/>
                    <a:pt x="15350" y="7660"/>
                  </a:cubicBezTo>
                  <a:cubicBezTo>
                    <a:pt x="15350" y="3435"/>
                    <a:pt x="11915" y="1"/>
                    <a:pt x="76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" name="Google Shape;139;p52"/>
            <p:cNvSpPr/>
            <p:nvPr/>
          </p:nvSpPr>
          <p:spPr>
            <a:xfrm rot="5165711" flipH="1">
              <a:off x="6802845" y="3297353"/>
              <a:ext cx="1730523" cy="3751281"/>
            </a:xfrm>
            <a:custGeom>
              <a:avLst/>
              <a:gdLst/>
              <a:ahLst/>
              <a:cxnLst/>
              <a:rect l="l" t="t" r="r" b="b"/>
              <a:pathLst>
                <a:path w="109881" h="238040" extrusionOk="0">
                  <a:moveTo>
                    <a:pt x="55013" y="0"/>
                  </a:moveTo>
                  <a:cubicBezTo>
                    <a:pt x="36777" y="0"/>
                    <a:pt x="19001" y="11384"/>
                    <a:pt x="11551" y="28545"/>
                  </a:cubicBezTo>
                  <a:cubicBezTo>
                    <a:pt x="0" y="52558"/>
                    <a:pt x="11338" y="78455"/>
                    <a:pt x="17964" y="102164"/>
                  </a:cubicBezTo>
                  <a:cubicBezTo>
                    <a:pt x="21824" y="115507"/>
                    <a:pt x="22979" y="129641"/>
                    <a:pt x="19909" y="143228"/>
                  </a:cubicBezTo>
                  <a:cubicBezTo>
                    <a:pt x="14833" y="167696"/>
                    <a:pt x="2067" y="194536"/>
                    <a:pt x="14833" y="218670"/>
                  </a:cubicBezTo>
                  <a:cubicBezTo>
                    <a:pt x="22373" y="231930"/>
                    <a:pt x="36874" y="238039"/>
                    <a:pt x="51757" y="238039"/>
                  </a:cubicBezTo>
                  <a:cubicBezTo>
                    <a:pt x="71194" y="238039"/>
                    <a:pt x="91281" y="227618"/>
                    <a:pt x="97358" y="209095"/>
                  </a:cubicBezTo>
                  <a:cubicBezTo>
                    <a:pt x="109881" y="164262"/>
                    <a:pt x="35077" y="127817"/>
                    <a:pt x="72342" y="84868"/>
                  </a:cubicBezTo>
                  <a:cubicBezTo>
                    <a:pt x="79333" y="75780"/>
                    <a:pt x="87905" y="67695"/>
                    <a:pt x="92920" y="57269"/>
                  </a:cubicBezTo>
                  <a:cubicBezTo>
                    <a:pt x="103254" y="36783"/>
                    <a:pt x="91552" y="10065"/>
                    <a:pt x="70062" y="2740"/>
                  </a:cubicBezTo>
                  <a:cubicBezTo>
                    <a:pt x="65150" y="874"/>
                    <a:pt x="60064" y="0"/>
                    <a:pt x="55013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1" name="Google Shape;141;p53"/>
          <p:cNvGrpSpPr/>
          <p:nvPr/>
        </p:nvGrpSpPr>
        <p:grpSpPr>
          <a:xfrm>
            <a:off x="-1530343" y="-1280704"/>
            <a:ext cx="12178255" cy="10286623"/>
            <a:chOff x="-1530343" y="-960552"/>
            <a:chExt cx="12178255" cy="7715160"/>
          </a:xfrm>
        </p:grpSpPr>
        <p:sp>
          <p:nvSpPr>
            <p:cNvPr id="142" name="Google Shape;142;p53"/>
            <p:cNvSpPr/>
            <p:nvPr/>
          </p:nvSpPr>
          <p:spPr>
            <a:xfrm>
              <a:off x="1228050" y="-727275"/>
              <a:ext cx="1364286" cy="1286054"/>
            </a:xfrm>
            <a:custGeom>
              <a:avLst/>
              <a:gdLst/>
              <a:ahLst/>
              <a:cxnLst/>
              <a:rect l="l" t="t" r="r" b="b"/>
              <a:pathLst>
                <a:path w="97449" h="91861" extrusionOk="0">
                  <a:moveTo>
                    <a:pt x="7782" y="49667"/>
                  </a:moveTo>
                  <a:lnTo>
                    <a:pt x="7782" y="49667"/>
                  </a:lnTo>
                  <a:cubicBezTo>
                    <a:pt x="8724" y="50578"/>
                    <a:pt x="9757" y="51460"/>
                    <a:pt x="10821" y="52250"/>
                  </a:cubicBezTo>
                  <a:cubicBezTo>
                    <a:pt x="14894" y="55290"/>
                    <a:pt x="19484" y="57600"/>
                    <a:pt x="23344" y="60883"/>
                  </a:cubicBezTo>
                  <a:cubicBezTo>
                    <a:pt x="19089" y="57995"/>
                    <a:pt x="14499" y="55533"/>
                    <a:pt x="10517" y="52220"/>
                  </a:cubicBezTo>
                  <a:cubicBezTo>
                    <a:pt x="9575" y="51430"/>
                    <a:pt x="8633" y="50578"/>
                    <a:pt x="7782" y="49667"/>
                  </a:cubicBezTo>
                  <a:close/>
                  <a:moveTo>
                    <a:pt x="44416" y="1"/>
                  </a:moveTo>
                  <a:cubicBezTo>
                    <a:pt x="40082" y="1"/>
                    <a:pt x="35751" y="502"/>
                    <a:pt x="31521" y="1520"/>
                  </a:cubicBezTo>
                  <a:cubicBezTo>
                    <a:pt x="25138" y="3101"/>
                    <a:pt x="18937" y="5836"/>
                    <a:pt x="13648" y="9818"/>
                  </a:cubicBezTo>
                  <a:cubicBezTo>
                    <a:pt x="8542" y="13739"/>
                    <a:pt x="4347" y="18846"/>
                    <a:pt x="2189" y="25016"/>
                  </a:cubicBezTo>
                  <a:cubicBezTo>
                    <a:pt x="0" y="31277"/>
                    <a:pt x="213" y="38177"/>
                    <a:pt x="3283" y="44135"/>
                  </a:cubicBezTo>
                  <a:cubicBezTo>
                    <a:pt x="6323" y="50062"/>
                    <a:pt x="11733" y="53983"/>
                    <a:pt x="17235" y="57417"/>
                  </a:cubicBezTo>
                  <a:cubicBezTo>
                    <a:pt x="20001" y="59180"/>
                    <a:pt x="22858" y="60883"/>
                    <a:pt x="25533" y="62858"/>
                  </a:cubicBezTo>
                  <a:cubicBezTo>
                    <a:pt x="29819" y="67296"/>
                    <a:pt x="31825" y="73254"/>
                    <a:pt x="34864" y="78542"/>
                  </a:cubicBezTo>
                  <a:cubicBezTo>
                    <a:pt x="36384" y="81217"/>
                    <a:pt x="38238" y="83679"/>
                    <a:pt x="40609" y="85655"/>
                  </a:cubicBezTo>
                  <a:cubicBezTo>
                    <a:pt x="42858" y="87509"/>
                    <a:pt x="45381" y="88968"/>
                    <a:pt x="48086" y="89941"/>
                  </a:cubicBezTo>
                  <a:cubicBezTo>
                    <a:pt x="51618" y="91246"/>
                    <a:pt x="55356" y="91860"/>
                    <a:pt x="59093" y="91860"/>
                  </a:cubicBezTo>
                  <a:cubicBezTo>
                    <a:pt x="61274" y="91860"/>
                    <a:pt x="63455" y="91651"/>
                    <a:pt x="65594" y="91248"/>
                  </a:cubicBezTo>
                  <a:cubicBezTo>
                    <a:pt x="71339" y="90154"/>
                    <a:pt x="76810" y="87691"/>
                    <a:pt x="81491" y="84226"/>
                  </a:cubicBezTo>
                  <a:cubicBezTo>
                    <a:pt x="86172" y="80792"/>
                    <a:pt x="90063" y="76354"/>
                    <a:pt x="92798" y="71217"/>
                  </a:cubicBezTo>
                  <a:cubicBezTo>
                    <a:pt x="95960" y="65290"/>
                    <a:pt x="97449" y="58573"/>
                    <a:pt x="97449" y="51886"/>
                  </a:cubicBezTo>
                  <a:cubicBezTo>
                    <a:pt x="97449" y="45259"/>
                    <a:pt x="96051" y="38663"/>
                    <a:pt x="93437" y="32584"/>
                  </a:cubicBezTo>
                  <a:cubicBezTo>
                    <a:pt x="91127" y="27113"/>
                    <a:pt x="87874" y="22007"/>
                    <a:pt x="83893" y="17599"/>
                  </a:cubicBezTo>
                  <a:cubicBezTo>
                    <a:pt x="79880" y="13192"/>
                    <a:pt x="75199" y="9392"/>
                    <a:pt x="70002" y="6505"/>
                  </a:cubicBezTo>
                  <a:cubicBezTo>
                    <a:pt x="64318" y="3344"/>
                    <a:pt x="58056" y="1338"/>
                    <a:pt x="51582" y="456"/>
                  </a:cubicBezTo>
                  <a:cubicBezTo>
                    <a:pt x="49203" y="153"/>
                    <a:pt x="46809" y="1"/>
                    <a:pt x="444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" name="Google Shape;143;p53"/>
            <p:cNvSpPr/>
            <p:nvPr/>
          </p:nvSpPr>
          <p:spPr>
            <a:xfrm>
              <a:off x="6344362" y="4726794"/>
              <a:ext cx="1014930" cy="1174572"/>
            </a:xfrm>
            <a:custGeom>
              <a:avLst/>
              <a:gdLst/>
              <a:ahLst/>
              <a:cxnLst/>
              <a:rect l="l" t="t" r="r" b="b"/>
              <a:pathLst>
                <a:path w="72495" h="83898" extrusionOk="0">
                  <a:moveTo>
                    <a:pt x="49829" y="1"/>
                  </a:moveTo>
                  <a:cubicBezTo>
                    <a:pt x="48172" y="1"/>
                    <a:pt x="46519" y="89"/>
                    <a:pt x="44895" y="246"/>
                  </a:cubicBezTo>
                  <a:cubicBezTo>
                    <a:pt x="40457" y="702"/>
                    <a:pt x="36080" y="1766"/>
                    <a:pt x="31916" y="3377"/>
                  </a:cubicBezTo>
                  <a:cubicBezTo>
                    <a:pt x="27691" y="4958"/>
                    <a:pt x="23709" y="7146"/>
                    <a:pt x="20092" y="9791"/>
                  </a:cubicBezTo>
                  <a:cubicBezTo>
                    <a:pt x="16475" y="12465"/>
                    <a:pt x="13253" y="15566"/>
                    <a:pt x="10518" y="19092"/>
                  </a:cubicBezTo>
                  <a:cubicBezTo>
                    <a:pt x="7691" y="22709"/>
                    <a:pt x="5472" y="26691"/>
                    <a:pt x="3800" y="30916"/>
                  </a:cubicBezTo>
                  <a:cubicBezTo>
                    <a:pt x="2128" y="35141"/>
                    <a:pt x="973" y="39609"/>
                    <a:pt x="487" y="44138"/>
                  </a:cubicBezTo>
                  <a:cubicBezTo>
                    <a:pt x="1" y="48667"/>
                    <a:pt x="62" y="53226"/>
                    <a:pt x="821" y="57694"/>
                  </a:cubicBezTo>
                  <a:cubicBezTo>
                    <a:pt x="1551" y="62101"/>
                    <a:pt x="2919" y="66448"/>
                    <a:pt x="5016" y="70399"/>
                  </a:cubicBezTo>
                  <a:cubicBezTo>
                    <a:pt x="7022" y="74229"/>
                    <a:pt x="9819" y="77694"/>
                    <a:pt x="13405" y="80187"/>
                  </a:cubicBezTo>
                  <a:cubicBezTo>
                    <a:pt x="16749" y="82527"/>
                    <a:pt x="20731" y="83804"/>
                    <a:pt x="24834" y="83895"/>
                  </a:cubicBezTo>
                  <a:cubicBezTo>
                    <a:pt x="24937" y="83897"/>
                    <a:pt x="25040" y="83897"/>
                    <a:pt x="25143" y="83897"/>
                  </a:cubicBezTo>
                  <a:cubicBezTo>
                    <a:pt x="28964" y="83897"/>
                    <a:pt x="32817" y="82797"/>
                    <a:pt x="35807" y="80400"/>
                  </a:cubicBezTo>
                  <a:cubicBezTo>
                    <a:pt x="39424" y="77451"/>
                    <a:pt x="41248" y="72983"/>
                    <a:pt x="42251" y="68576"/>
                  </a:cubicBezTo>
                  <a:cubicBezTo>
                    <a:pt x="43406" y="63378"/>
                    <a:pt x="43649" y="57968"/>
                    <a:pt x="45382" y="52892"/>
                  </a:cubicBezTo>
                  <a:cubicBezTo>
                    <a:pt x="46871" y="48545"/>
                    <a:pt x="49303" y="44563"/>
                    <a:pt x="52160" y="40976"/>
                  </a:cubicBezTo>
                  <a:cubicBezTo>
                    <a:pt x="52494" y="40521"/>
                    <a:pt x="52889" y="40065"/>
                    <a:pt x="53254" y="39609"/>
                  </a:cubicBezTo>
                  <a:cubicBezTo>
                    <a:pt x="56081" y="37238"/>
                    <a:pt x="59029" y="35110"/>
                    <a:pt x="61856" y="32709"/>
                  </a:cubicBezTo>
                  <a:cubicBezTo>
                    <a:pt x="65503" y="29578"/>
                    <a:pt x="68786" y="26052"/>
                    <a:pt x="70580" y="21584"/>
                  </a:cubicBezTo>
                  <a:cubicBezTo>
                    <a:pt x="72251" y="17420"/>
                    <a:pt x="72494" y="12678"/>
                    <a:pt x="70154" y="8727"/>
                  </a:cubicBezTo>
                  <a:cubicBezTo>
                    <a:pt x="67814" y="4715"/>
                    <a:pt x="63558" y="2222"/>
                    <a:pt x="59151" y="1098"/>
                  </a:cubicBezTo>
                  <a:cubicBezTo>
                    <a:pt x="56143" y="321"/>
                    <a:pt x="52979" y="1"/>
                    <a:pt x="498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" name="Google Shape;144;p53"/>
            <p:cNvSpPr/>
            <p:nvPr/>
          </p:nvSpPr>
          <p:spPr>
            <a:xfrm>
              <a:off x="7594096" y="-254973"/>
              <a:ext cx="1874096" cy="1454824"/>
            </a:xfrm>
            <a:custGeom>
              <a:avLst/>
              <a:gdLst/>
              <a:ahLst/>
              <a:cxnLst/>
              <a:rect l="l" t="t" r="r" b="b"/>
              <a:pathLst>
                <a:path w="133864" h="103916" extrusionOk="0">
                  <a:moveTo>
                    <a:pt x="51937" y="0"/>
                  </a:moveTo>
                  <a:cubicBezTo>
                    <a:pt x="51403" y="0"/>
                    <a:pt x="50870" y="3"/>
                    <a:pt x="50336" y="8"/>
                  </a:cubicBezTo>
                  <a:cubicBezTo>
                    <a:pt x="45230" y="38"/>
                    <a:pt x="40123" y="312"/>
                    <a:pt x="35047" y="676"/>
                  </a:cubicBezTo>
                  <a:cubicBezTo>
                    <a:pt x="30275" y="1071"/>
                    <a:pt x="25533" y="1375"/>
                    <a:pt x="20852" y="2318"/>
                  </a:cubicBezTo>
                  <a:cubicBezTo>
                    <a:pt x="16627" y="3199"/>
                    <a:pt x="12402" y="4628"/>
                    <a:pt x="8907" y="7272"/>
                  </a:cubicBezTo>
                  <a:cubicBezTo>
                    <a:pt x="5928" y="9552"/>
                    <a:pt x="3436" y="12591"/>
                    <a:pt x="2341" y="16178"/>
                  </a:cubicBezTo>
                  <a:cubicBezTo>
                    <a:pt x="1" y="23686"/>
                    <a:pt x="4773" y="30829"/>
                    <a:pt x="10882" y="34780"/>
                  </a:cubicBezTo>
                  <a:cubicBezTo>
                    <a:pt x="18694" y="39795"/>
                    <a:pt x="28451" y="39583"/>
                    <a:pt x="37388" y="40312"/>
                  </a:cubicBezTo>
                  <a:cubicBezTo>
                    <a:pt x="45382" y="41011"/>
                    <a:pt x="54227" y="42622"/>
                    <a:pt x="59972" y="48762"/>
                  </a:cubicBezTo>
                  <a:cubicBezTo>
                    <a:pt x="64592" y="53686"/>
                    <a:pt x="65777" y="60252"/>
                    <a:pt x="66233" y="66848"/>
                  </a:cubicBezTo>
                  <a:cubicBezTo>
                    <a:pt x="66263" y="68246"/>
                    <a:pt x="66324" y="69614"/>
                    <a:pt x="66324" y="70981"/>
                  </a:cubicBezTo>
                  <a:cubicBezTo>
                    <a:pt x="66385" y="79401"/>
                    <a:pt x="66507" y="88702"/>
                    <a:pt x="72282" y="95480"/>
                  </a:cubicBezTo>
                  <a:cubicBezTo>
                    <a:pt x="77111" y="101155"/>
                    <a:pt x="84512" y="103916"/>
                    <a:pt x="91825" y="103916"/>
                  </a:cubicBezTo>
                  <a:cubicBezTo>
                    <a:pt x="92658" y="103916"/>
                    <a:pt x="93491" y="103880"/>
                    <a:pt x="94319" y="103809"/>
                  </a:cubicBezTo>
                  <a:cubicBezTo>
                    <a:pt x="102738" y="103079"/>
                    <a:pt x="110763" y="99188"/>
                    <a:pt x="117115" y="93656"/>
                  </a:cubicBezTo>
                  <a:cubicBezTo>
                    <a:pt x="122921" y="88580"/>
                    <a:pt x="127450" y="82045"/>
                    <a:pt x="130186" y="74872"/>
                  </a:cubicBezTo>
                  <a:cubicBezTo>
                    <a:pt x="132982" y="67486"/>
                    <a:pt x="133863" y="59522"/>
                    <a:pt x="132648" y="51711"/>
                  </a:cubicBezTo>
                  <a:cubicBezTo>
                    <a:pt x="131310" y="43595"/>
                    <a:pt x="127815" y="35874"/>
                    <a:pt x="122951" y="29218"/>
                  </a:cubicBezTo>
                  <a:cubicBezTo>
                    <a:pt x="117967" y="22379"/>
                    <a:pt x="111492" y="16756"/>
                    <a:pt x="104228" y="12439"/>
                  </a:cubicBezTo>
                  <a:cubicBezTo>
                    <a:pt x="96629" y="7910"/>
                    <a:pt x="88240" y="4841"/>
                    <a:pt x="79607" y="2865"/>
                  </a:cubicBezTo>
                  <a:cubicBezTo>
                    <a:pt x="70553" y="767"/>
                    <a:pt x="61227" y="0"/>
                    <a:pt x="519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" name="Google Shape;145;p53"/>
            <p:cNvSpPr/>
            <p:nvPr/>
          </p:nvSpPr>
          <p:spPr>
            <a:xfrm rot="-702917">
              <a:off x="-1162512" y="-585558"/>
              <a:ext cx="3192065" cy="1845700"/>
            </a:xfrm>
            <a:custGeom>
              <a:avLst/>
              <a:gdLst/>
              <a:ahLst/>
              <a:cxnLst/>
              <a:rect l="l" t="t" r="r" b="b"/>
              <a:pathLst>
                <a:path w="228019" h="131844" extrusionOk="0">
                  <a:moveTo>
                    <a:pt x="129039" y="0"/>
                  </a:moveTo>
                  <a:cubicBezTo>
                    <a:pt x="86311" y="0"/>
                    <a:pt x="41847" y="15171"/>
                    <a:pt x="19899" y="52516"/>
                  </a:cubicBezTo>
                  <a:cubicBezTo>
                    <a:pt x="1" y="86192"/>
                    <a:pt x="20471" y="131843"/>
                    <a:pt x="58842" y="131843"/>
                  </a:cubicBezTo>
                  <a:cubicBezTo>
                    <a:pt x="62203" y="131843"/>
                    <a:pt x="65702" y="131493"/>
                    <a:pt x="69323" y="130754"/>
                  </a:cubicBezTo>
                  <a:cubicBezTo>
                    <a:pt x="92728" y="125161"/>
                    <a:pt x="102637" y="100693"/>
                    <a:pt x="121634" y="88382"/>
                  </a:cubicBezTo>
                  <a:cubicBezTo>
                    <a:pt x="130272" y="82796"/>
                    <a:pt x="139618" y="81315"/>
                    <a:pt x="149237" y="81315"/>
                  </a:cubicBezTo>
                  <a:cubicBezTo>
                    <a:pt x="160094" y="81315"/>
                    <a:pt x="171300" y="83202"/>
                    <a:pt x="182228" y="83202"/>
                  </a:cubicBezTo>
                  <a:cubicBezTo>
                    <a:pt x="189488" y="83202"/>
                    <a:pt x="196626" y="82369"/>
                    <a:pt x="203459" y="79598"/>
                  </a:cubicBezTo>
                  <a:cubicBezTo>
                    <a:pt x="222213" y="73215"/>
                    <a:pt x="228019" y="50266"/>
                    <a:pt x="217988" y="34096"/>
                  </a:cubicBezTo>
                  <a:cubicBezTo>
                    <a:pt x="207410" y="15859"/>
                    <a:pt x="185708" y="8442"/>
                    <a:pt x="166255" y="3883"/>
                  </a:cubicBezTo>
                  <a:cubicBezTo>
                    <a:pt x="154437" y="1357"/>
                    <a:pt x="141816" y="0"/>
                    <a:pt x="1290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53"/>
            <p:cNvSpPr/>
            <p:nvPr/>
          </p:nvSpPr>
          <p:spPr>
            <a:xfrm>
              <a:off x="7312910" y="3744785"/>
              <a:ext cx="3177552" cy="2264304"/>
            </a:xfrm>
            <a:custGeom>
              <a:avLst/>
              <a:gdLst/>
              <a:ahLst/>
              <a:cxnLst/>
              <a:rect l="l" t="t" r="r" b="b"/>
              <a:pathLst>
                <a:path w="226968" h="161736" extrusionOk="0">
                  <a:moveTo>
                    <a:pt x="142428" y="1"/>
                  </a:moveTo>
                  <a:cubicBezTo>
                    <a:pt x="135871" y="1"/>
                    <a:pt x="129179" y="1303"/>
                    <a:pt x="122512" y="4158"/>
                  </a:cubicBezTo>
                  <a:cubicBezTo>
                    <a:pt x="97344" y="20328"/>
                    <a:pt x="107223" y="60450"/>
                    <a:pt x="80232" y="75162"/>
                  </a:cubicBezTo>
                  <a:cubicBezTo>
                    <a:pt x="61082" y="86773"/>
                    <a:pt x="36644" y="85101"/>
                    <a:pt x="17921" y="97685"/>
                  </a:cubicBezTo>
                  <a:cubicBezTo>
                    <a:pt x="9349" y="103187"/>
                    <a:pt x="3118" y="112305"/>
                    <a:pt x="2145" y="122518"/>
                  </a:cubicBezTo>
                  <a:cubicBezTo>
                    <a:pt x="1" y="150392"/>
                    <a:pt x="20687" y="161735"/>
                    <a:pt x="43295" y="161735"/>
                  </a:cubicBezTo>
                  <a:cubicBezTo>
                    <a:pt x="54659" y="161735"/>
                    <a:pt x="66509" y="158869"/>
                    <a:pt x="76189" y="153795"/>
                  </a:cubicBezTo>
                  <a:cubicBezTo>
                    <a:pt x="88651" y="148506"/>
                    <a:pt x="100597" y="141971"/>
                    <a:pt x="113545" y="137898"/>
                  </a:cubicBezTo>
                  <a:cubicBezTo>
                    <a:pt x="121294" y="135136"/>
                    <a:pt x="129329" y="134311"/>
                    <a:pt x="137419" y="134311"/>
                  </a:cubicBezTo>
                  <a:cubicBezTo>
                    <a:pt x="143037" y="134311"/>
                    <a:pt x="148682" y="134709"/>
                    <a:pt x="154276" y="135132"/>
                  </a:cubicBezTo>
                  <a:cubicBezTo>
                    <a:pt x="155843" y="135292"/>
                    <a:pt x="157405" y="135370"/>
                    <a:pt x="158957" y="135370"/>
                  </a:cubicBezTo>
                  <a:cubicBezTo>
                    <a:pt x="178975" y="135370"/>
                    <a:pt x="197331" y="122391"/>
                    <a:pt x="205766" y="104281"/>
                  </a:cubicBezTo>
                  <a:cubicBezTo>
                    <a:pt x="226968" y="62754"/>
                    <a:pt x="187951" y="1"/>
                    <a:pt x="1424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53"/>
            <p:cNvSpPr/>
            <p:nvPr/>
          </p:nvSpPr>
          <p:spPr>
            <a:xfrm>
              <a:off x="8062203" y="12958"/>
              <a:ext cx="504280" cy="504266"/>
            </a:xfrm>
            <a:custGeom>
              <a:avLst/>
              <a:gdLst/>
              <a:ahLst/>
              <a:cxnLst/>
              <a:rect l="l" t="t" r="r" b="b"/>
              <a:pathLst>
                <a:path w="36020" h="36019" extrusionOk="0">
                  <a:moveTo>
                    <a:pt x="18025" y="0"/>
                  </a:moveTo>
                  <a:cubicBezTo>
                    <a:pt x="8086" y="0"/>
                    <a:pt x="1" y="8085"/>
                    <a:pt x="1" y="18025"/>
                  </a:cubicBezTo>
                  <a:cubicBezTo>
                    <a:pt x="1" y="27964"/>
                    <a:pt x="8086" y="36019"/>
                    <a:pt x="18025" y="36019"/>
                  </a:cubicBezTo>
                  <a:cubicBezTo>
                    <a:pt x="27965" y="36019"/>
                    <a:pt x="36019" y="27964"/>
                    <a:pt x="36019" y="18025"/>
                  </a:cubicBezTo>
                  <a:cubicBezTo>
                    <a:pt x="36019" y="8085"/>
                    <a:pt x="27965" y="0"/>
                    <a:pt x="1802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53"/>
            <p:cNvSpPr/>
            <p:nvPr/>
          </p:nvSpPr>
          <p:spPr>
            <a:xfrm rot="-702917">
              <a:off x="-1376184" y="-655704"/>
              <a:ext cx="3192065" cy="1845700"/>
            </a:xfrm>
            <a:custGeom>
              <a:avLst/>
              <a:gdLst/>
              <a:ahLst/>
              <a:cxnLst/>
              <a:rect l="l" t="t" r="r" b="b"/>
              <a:pathLst>
                <a:path w="228019" h="131844" extrusionOk="0">
                  <a:moveTo>
                    <a:pt x="129039" y="0"/>
                  </a:moveTo>
                  <a:cubicBezTo>
                    <a:pt x="86311" y="0"/>
                    <a:pt x="41847" y="15171"/>
                    <a:pt x="19899" y="52516"/>
                  </a:cubicBezTo>
                  <a:cubicBezTo>
                    <a:pt x="1" y="86192"/>
                    <a:pt x="20471" y="131843"/>
                    <a:pt x="58842" y="131843"/>
                  </a:cubicBezTo>
                  <a:cubicBezTo>
                    <a:pt x="62203" y="131843"/>
                    <a:pt x="65702" y="131493"/>
                    <a:pt x="69323" y="130754"/>
                  </a:cubicBezTo>
                  <a:cubicBezTo>
                    <a:pt x="92728" y="125161"/>
                    <a:pt x="102637" y="100693"/>
                    <a:pt x="121634" y="88382"/>
                  </a:cubicBezTo>
                  <a:cubicBezTo>
                    <a:pt x="130272" y="82796"/>
                    <a:pt x="139618" y="81315"/>
                    <a:pt x="149237" y="81315"/>
                  </a:cubicBezTo>
                  <a:cubicBezTo>
                    <a:pt x="160094" y="81315"/>
                    <a:pt x="171300" y="83202"/>
                    <a:pt x="182228" y="83202"/>
                  </a:cubicBezTo>
                  <a:cubicBezTo>
                    <a:pt x="189488" y="83202"/>
                    <a:pt x="196626" y="82369"/>
                    <a:pt x="203459" y="79598"/>
                  </a:cubicBezTo>
                  <a:cubicBezTo>
                    <a:pt x="222213" y="73215"/>
                    <a:pt x="228019" y="50266"/>
                    <a:pt x="217988" y="34096"/>
                  </a:cubicBezTo>
                  <a:cubicBezTo>
                    <a:pt x="207410" y="15859"/>
                    <a:pt x="185708" y="8442"/>
                    <a:pt x="166255" y="3883"/>
                  </a:cubicBezTo>
                  <a:cubicBezTo>
                    <a:pt x="154437" y="1357"/>
                    <a:pt x="141816" y="0"/>
                    <a:pt x="129039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" name="Google Shape;149;p53"/>
            <p:cNvSpPr/>
            <p:nvPr/>
          </p:nvSpPr>
          <p:spPr>
            <a:xfrm>
              <a:off x="7382506" y="4698219"/>
              <a:ext cx="384706" cy="357434"/>
            </a:xfrm>
            <a:custGeom>
              <a:avLst/>
              <a:gdLst/>
              <a:ahLst/>
              <a:cxnLst/>
              <a:rect l="l" t="t" r="r" b="b"/>
              <a:pathLst>
                <a:path w="27479" h="25531" extrusionOk="0">
                  <a:moveTo>
                    <a:pt x="13718" y="1"/>
                  </a:moveTo>
                  <a:cubicBezTo>
                    <a:pt x="7570" y="1"/>
                    <a:pt x="2168" y="4445"/>
                    <a:pt x="1155" y="10714"/>
                  </a:cubicBezTo>
                  <a:cubicBezTo>
                    <a:pt x="0" y="17675"/>
                    <a:pt x="4742" y="24240"/>
                    <a:pt x="11703" y="25365"/>
                  </a:cubicBezTo>
                  <a:cubicBezTo>
                    <a:pt x="12395" y="25477"/>
                    <a:pt x="13083" y="25531"/>
                    <a:pt x="13762" y="25531"/>
                  </a:cubicBezTo>
                  <a:cubicBezTo>
                    <a:pt x="19915" y="25531"/>
                    <a:pt x="25341" y="21086"/>
                    <a:pt x="26354" y="14817"/>
                  </a:cubicBezTo>
                  <a:cubicBezTo>
                    <a:pt x="27478" y="7857"/>
                    <a:pt x="22736" y="1291"/>
                    <a:pt x="15776" y="167"/>
                  </a:cubicBezTo>
                  <a:cubicBezTo>
                    <a:pt x="15084" y="55"/>
                    <a:pt x="14396" y="1"/>
                    <a:pt x="137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" name="Google Shape;150;p53"/>
            <p:cNvSpPr/>
            <p:nvPr/>
          </p:nvSpPr>
          <p:spPr>
            <a:xfrm>
              <a:off x="7470360" y="3850285"/>
              <a:ext cx="3177552" cy="2264304"/>
            </a:xfrm>
            <a:custGeom>
              <a:avLst/>
              <a:gdLst/>
              <a:ahLst/>
              <a:cxnLst/>
              <a:rect l="l" t="t" r="r" b="b"/>
              <a:pathLst>
                <a:path w="226968" h="161736" extrusionOk="0">
                  <a:moveTo>
                    <a:pt x="142428" y="1"/>
                  </a:moveTo>
                  <a:cubicBezTo>
                    <a:pt x="135871" y="1"/>
                    <a:pt x="129179" y="1303"/>
                    <a:pt x="122512" y="4158"/>
                  </a:cubicBezTo>
                  <a:cubicBezTo>
                    <a:pt x="97344" y="20328"/>
                    <a:pt x="107223" y="60450"/>
                    <a:pt x="80232" y="75162"/>
                  </a:cubicBezTo>
                  <a:cubicBezTo>
                    <a:pt x="61082" y="86773"/>
                    <a:pt x="36644" y="85101"/>
                    <a:pt x="17921" y="97685"/>
                  </a:cubicBezTo>
                  <a:cubicBezTo>
                    <a:pt x="9349" y="103187"/>
                    <a:pt x="3118" y="112305"/>
                    <a:pt x="2145" y="122518"/>
                  </a:cubicBezTo>
                  <a:cubicBezTo>
                    <a:pt x="1" y="150392"/>
                    <a:pt x="20687" y="161735"/>
                    <a:pt x="43295" y="161735"/>
                  </a:cubicBezTo>
                  <a:cubicBezTo>
                    <a:pt x="54659" y="161735"/>
                    <a:pt x="66509" y="158869"/>
                    <a:pt x="76189" y="153795"/>
                  </a:cubicBezTo>
                  <a:cubicBezTo>
                    <a:pt x="88651" y="148506"/>
                    <a:pt x="100597" y="141971"/>
                    <a:pt x="113545" y="137898"/>
                  </a:cubicBezTo>
                  <a:cubicBezTo>
                    <a:pt x="121294" y="135136"/>
                    <a:pt x="129329" y="134311"/>
                    <a:pt x="137419" y="134311"/>
                  </a:cubicBezTo>
                  <a:cubicBezTo>
                    <a:pt x="143037" y="134311"/>
                    <a:pt x="148682" y="134709"/>
                    <a:pt x="154276" y="135132"/>
                  </a:cubicBezTo>
                  <a:cubicBezTo>
                    <a:pt x="155843" y="135292"/>
                    <a:pt x="157405" y="135370"/>
                    <a:pt x="158957" y="135370"/>
                  </a:cubicBezTo>
                  <a:cubicBezTo>
                    <a:pt x="178975" y="135370"/>
                    <a:pt x="197331" y="122391"/>
                    <a:pt x="205766" y="104281"/>
                  </a:cubicBezTo>
                  <a:cubicBezTo>
                    <a:pt x="226968" y="62754"/>
                    <a:pt x="187951" y="1"/>
                    <a:pt x="142428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" name="Google Shape;151;p53"/>
            <p:cNvSpPr/>
            <p:nvPr/>
          </p:nvSpPr>
          <p:spPr>
            <a:xfrm>
              <a:off x="2379416" y="268274"/>
              <a:ext cx="248962" cy="248962"/>
            </a:xfrm>
            <a:custGeom>
              <a:avLst/>
              <a:gdLst/>
              <a:ahLst/>
              <a:cxnLst/>
              <a:rect l="l" t="t" r="r" b="b"/>
              <a:pathLst>
                <a:path w="17783" h="17783" extrusionOk="0">
                  <a:moveTo>
                    <a:pt x="8876" y="1"/>
                  </a:moveTo>
                  <a:cubicBezTo>
                    <a:pt x="3982" y="1"/>
                    <a:pt x="1" y="3983"/>
                    <a:pt x="1" y="8907"/>
                  </a:cubicBezTo>
                  <a:cubicBezTo>
                    <a:pt x="1" y="13801"/>
                    <a:pt x="3982" y="17782"/>
                    <a:pt x="8876" y="17782"/>
                  </a:cubicBezTo>
                  <a:cubicBezTo>
                    <a:pt x="13800" y="17782"/>
                    <a:pt x="17782" y="13801"/>
                    <a:pt x="17782" y="8907"/>
                  </a:cubicBezTo>
                  <a:cubicBezTo>
                    <a:pt x="17782" y="3983"/>
                    <a:pt x="13800" y="1"/>
                    <a:pt x="88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" name="Google Shape;152;p53"/>
            <p:cNvSpPr/>
            <p:nvPr/>
          </p:nvSpPr>
          <p:spPr>
            <a:xfrm rot="-8848673">
              <a:off x="-1469577" y="4509615"/>
              <a:ext cx="3788258" cy="1331025"/>
            </a:xfrm>
            <a:custGeom>
              <a:avLst/>
              <a:gdLst/>
              <a:ahLst/>
              <a:cxnLst/>
              <a:rect l="l" t="t" r="r" b="b"/>
              <a:pathLst>
                <a:path w="240527" h="84529" extrusionOk="0">
                  <a:moveTo>
                    <a:pt x="195356" y="0"/>
                  </a:moveTo>
                  <a:cubicBezTo>
                    <a:pt x="189393" y="0"/>
                    <a:pt x="183402" y="1263"/>
                    <a:pt x="177905" y="4074"/>
                  </a:cubicBezTo>
                  <a:cubicBezTo>
                    <a:pt x="159192" y="13503"/>
                    <a:pt x="147409" y="17421"/>
                    <a:pt x="135888" y="17421"/>
                  </a:cubicBezTo>
                  <a:cubicBezTo>
                    <a:pt x="123269" y="17421"/>
                    <a:pt x="110965" y="12720"/>
                    <a:pt x="90214" y="5411"/>
                  </a:cubicBezTo>
                  <a:cubicBezTo>
                    <a:pt x="85671" y="3826"/>
                    <a:pt x="80855" y="3094"/>
                    <a:pt x="75950" y="3094"/>
                  </a:cubicBezTo>
                  <a:cubicBezTo>
                    <a:pt x="40322" y="3094"/>
                    <a:pt x="1" y="41737"/>
                    <a:pt x="25623" y="72890"/>
                  </a:cubicBezTo>
                  <a:cubicBezTo>
                    <a:pt x="31316" y="79835"/>
                    <a:pt x="40780" y="84529"/>
                    <a:pt x="49681" y="84529"/>
                  </a:cubicBezTo>
                  <a:cubicBezTo>
                    <a:pt x="52660" y="84529"/>
                    <a:pt x="55577" y="84003"/>
                    <a:pt x="58268" y="82859"/>
                  </a:cubicBezTo>
                  <a:cubicBezTo>
                    <a:pt x="62706" y="81066"/>
                    <a:pt x="66201" y="77722"/>
                    <a:pt x="69727" y="74561"/>
                  </a:cubicBezTo>
                  <a:cubicBezTo>
                    <a:pt x="75897" y="68336"/>
                    <a:pt x="82981" y="66144"/>
                    <a:pt x="90413" y="66144"/>
                  </a:cubicBezTo>
                  <a:cubicBezTo>
                    <a:pt x="103304" y="66144"/>
                    <a:pt x="117242" y="72738"/>
                    <a:pt x="129272" y="76324"/>
                  </a:cubicBezTo>
                  <a:cubicBezTo>
                    <a:pt x="134030" y="77855"/>
                    <a:pt x="138230" y="78511"/>
                    <a:pt x="142056" y="78511"/>
                  </a:cubicBezTo>
                  <a:cubicBezTo>
                    <a:pt x="157907" y="78511"/>
                    <a:pt x="167333" y="67248"/>
                    <a:pt x="183346" y="60245"/>
                  </a:cubicBezTo>
                  <a:cubicBezTo>
                    <a:pt x="191735" y="57145"/>
                    <a:pt x="201280" y="58361"/>
                    <a:pt x="210155" y="57449"/>
                  </a:cubicBezTo>
                  <a:cubicBezTo>
                    <a:pt x="220733" y="56324"/>
                    <a:pt x="229882" y="49333"/>
                    <a:pt x="233347" y="39302"/>
                  </a:cubicBezTo>
                  <a:cubicBezTo>
                    <a:pt x="240527" y="18439"/>
                    <a:pt x="218146" y="0"/>
                    <a:pt x="1953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" name="Google Shape;153;p53"/>
            <p:cNvSpPr/>
            <p:nvPr/>
          </p:nvSpPr>
          <p:spPr>
            <a:xfrm rot="-8848769">
              <a:off x="3596" y="4484364"/>
              <a:ext cx="841912" cy="842291"/>
            </a:xfrm>
            <a:custGeom>
              <a:avLst/>
              <a:gdLst/>
              <a:ahLst/>
              <a:cxnLst/>
              <a:rect l="l" t="t" r="r" b="b"/>
              <a:pathLst>
                <a:path w="38968" h="38998" extrusionOk="0">
                  <a:moveTo>
                    <a:pt x="19484" y="0"/>
                  </a:moveTo>
                  <a:cubicBezTo>
                    <a:pt x="8724" y="0"/>
                    <a:pt x="1" y="8754"/>
                    <a:pt x="1" y="19514"/>
                  </a:cubicBezTo>
                  <a:cubicBezTo>
                    <a:pt x="1" y="30274"/>
                    <a:pt x="8724" y="38998"/>
                    <a:pt x="19484" y="38998"/>
                  </a:cubicBezTo>
                  <a:cubicBezTo>
                    <a:pt x="30244" y="38998"/>
                    <a:pt x="38968" y="30274"/>
                    <a:pt x="38968" y="19514"/>
                  </a:cubicBezTo>
                  <a:cubicBezTo>
                    <a:pt x="38968" y="8754"/>
                    <a:pt x="30244" y="0"/>
                    <a:pt x="194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54" name="Google Shape;154;p53"/>
          <p:cNvSpPr txBox="1">
            <a:spLocks noGrp="1"/>
          </p:cNvSpPr>
          <p:nvPr>
            <p:ph type="title"/>
          </p:nvPr>
        </p:nvSpPr>
        <p:spPr>
          <a:xfrm>
            <a:off x="720000" y="720000"/>
            <a:ext cx="7704000" cy="9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4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54"/>
          <p:cNvSpPr txBox="1">
            <a:spLocks noGrp="1"/>
          </p:cNvSpPr>
          <p:nvPr>
            <p:ph type="title"/>
          </p:nvPr>
        </p:nvSpPr>
        <p:spPr>
          <a:xfrm>
            <a:off x="2020065" y="2211763"/>
            <a:ext cx="2246400" cy="4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57" name="Google Shape;157;p54"/>
          <p:cNvSpPr txBox="1">
            <a:spLocks noGrp="1"/>
          </p:cNvSpPr>
          <p:nvPr>
            <p:ph type="subTitle" idx="1"/>
          </p:nvPr>
        </p:nvSpPr>
        <p:spPr>
          <a:xfrm>
            <a:off x="2020065" y="2662964"/>
            <a:ext cx="2246400" cy="6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58" name="Google Shape;158;p54"/>
          <p:cNvSpPr txBox="1">
            <a:spLocks noGrp="1"/>
          </p:cNvSpPr>
          <p:nvPr>
            <p:ph type="title" idx="2"/>
          </p:nvPr>
        </p:nvSpPr>
        <p:spPr>
          <a:xfrm>
            <a:off x="5577090" y="2207117"/>
            <a:ext cx="2246400" cy="4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59" name="Google Shape;159;p54"/>
          <p:cNvSpPr txBox="1">
            <a:spLocks noGrp="1"/>
          </p:cNvSpPr>
          <p:nvPr>
            <p:ph type="subTitle" idx="3"/>
          </p:nvPr>
        </p:nvSpPr>
        <p:spPr>
          <a:xfrm>
            <a:off x="5577090" y="2658317"/>
            <a:ext cx="2246400" cy="6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60" name="Google Shape;160;p54"/>
          <p:cNvSpPr txBox="1">
            <a:spLocks noGrp="1"/>
          </p:cNvSpPr>
          <p:nvPr>
            <p:ph type="title" idx="4"/>
          </p:nvPr>
        </p:nvSpPr>
        <p:spPr>
          <a:xfrm>
            <a:off x="2020065" y="4096780"/>
            <a:ext cx="2246400" cy="4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61" name="Google Shape;161;p54"/>
          <p:cNvSpPr txBox="1">
            <a:spLocks noGrp="1"/>
          </p:cNvSpPr>
          <p:nvPr>
            <p:ph type="subTitle" idx="5"/>
          </p:nvPr>
        </p:nvSpPr>
        <p:spPr>
          <a:xfrm>
            <a:off x="2020065" y="4547980"/>
            <a:ext cx="2246400" cy="6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62" name="Google Shape;162;p54"/>
          <p:cNvSpPr txBox="1">
            <a:spLocks noGrp="1"/>
          </p:cNvSpPr>
          <p:nvPr>
            <p:ph type="title" idx="6"/>
          </p:nvPr>
        </p:nvSpPr>
        <p:spPr>
          <a:xfrm>
            <a:off x="5577090" y="4100189"/>
            <a:ext cx="2246400" cy="4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63" name="Google Shape;163;p54"/>
          <p:cNvSpPr txBox="1">
            <a:spLocks noGrp="1"/>
          </p:cNvSpPr>
          <p:nvPr>
            <p:ph type="subTitle" idx="7"/>
          </p:nvPr>
        </p:nvSpPr>
        <p:spPr>
          <a:xfrm>
            <a:off x="5577090" y="4551389"/>
            <a:ext cx="2246400" cy="6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64" name="Google Shape;164;p54"/>
          <p:cNvSpPr txBox="1">
            <a:spLocks noGrp="1"/>
          </p:cNvSpPr>
          <p:nvPr>
            <p:ph type="title" idx="8"/>
          </p:nvPr>
        </p:nvSpPr>
        <p:spPr>
          <a:xfrm>
            <a:off x="720000" y="720000"/>
            <a:ext cx="7704000" cy="9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65" name="Google Shape;165;p54"/>
          <p:cNvGrpSpPr/>
          <p:nvPr/>
        </p:nvGrpSpPr>
        <p:grpSpPr>
          <a:xfrm rot="10800000" flipH="1">
            <a:off x="-1508862" y="-698714"/>
            <a:ext cx="11419215" cy="8598110"/>
            <a:chOff x="-1508862" y="-790902"/>
            <a:chExt cx="11419215" cy="6448744"/>
          </a:xfrm>
        </p:grpSpPr>
        <p:sp>
          <p:nvSpPr>
            <p:cNvPr id="166" name="Google Shape;166;p54"/>
            <p:cNvSpPr/>
            <p:nvPr/>
          </p:nvSpPr>
          <p:spPr>
            <a:xfrm>
              <a:off x="901082" y="4593012"/>
              <a:ext cx="958905" cy="959351"/>
            </a:xfrm>
            <a:custGeom>
              <a:avLst/>
              <a:gdLst/>
              <a:ahLst/>
              <a:cxnLst/>
              <a:rect l="l" t="t" r="r" b="b"/>
              <a:pathLst>
                <a:path w="38968" h="38998" extrusionOk="0">
                  <a:moveTo>
                    <a:pt x="19484" y="0"/>
                  </a:moveTo>
                  <a:cubicBezTo>
                    <a:pt x="8724" y="0"/>
                    <a:pt x="1" y="8754"/>
                    <a:pt x="1" y="19514"/>
                  </a:cubicBezTo>
                  <a:cubicBezTo>
                    <a:pt x="1" y="30274"/>
                    <a:pt x="8724" y="38998"/>
                    <a:pt x="19484" y="38998"/>
                  </a:cubicBezTo>
                  <a:cubicBezTo>
                    <a:pt x="30244" y="38998"/>
                    <a:pt x="38968" y="30274"/>
                    <a:pt x="38968" y="19514"/>
                  </a:cubicBezTo>
                  <a:cubicBezTo>
                    <a:pt x="38968" y="8754"/>
                    <a:pt x="30244" y="0"/>
                    <a:pt x="194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54"/>
            <p:cNvSpPr/>
            <p:nvPr/>
          </p:nvSpPr>
          <p:spPr>
            <a:xfrm>
              <a:off x="106248" y="3632164"/>
              <a:ext cx="613746" cy="614024"/>
            </a:xfrm>
            <a:custGeom>
              <a:avLst/>
              <a:gdLst/>
              <a:ahLst/>
              <a:cxnLst/>
              <a:rect l="l" t="t" r="r" b="b"/>
              <a:pathLst>
                <a:path w="38968" h="38998" extrusionOk="0">
                  <a:moveTo>
                    <a:pt x="19484" y="0"/>
                  </a:moveTo>
                  <a:cubicBezTo>
                    <a:pt x="8724" y="0"/>
                    <a:pt x="1" y="8754"/>
                    <a:pt x="1" y="19514"/>
                  </a:cubicBezTo>
                  <a:cubicBezTo>
                    <a:pt x="1" y="30274"/>
                    <a:pt x="8724" y="38998"/>
                    <a:pt x="19484" y="38998"/>
                  </a:cubicBezTo>
                  <a:cubicBezTo>
                    <a:pt x="30244" y="38998"/>
                    <a:pt x="38968" y="30274"/>
                    <a:pt x="38968" y="19514"/>
                  </a:cubicBezTo>
                  <a:cubicBezTo>
                    <a:pt x="38968" y="8754"/>
                    <a:pt x="30244" y="0"/>
                    <a:pt x="194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" name="Google Shape;168;p54"/>
            <p:cNvSpPr/>
            <p:nvPr/>
          </p:nvSpPr>
          <p:spPr>
            <a:xfrm>
              <a:off x="-1508862" y="-198477"/>
              <a:ext cx="2243351" cy="1861610"/>
            </a:xfrm>
            <a:custGeom>
              <a:avLst/>
              <a:gdLst/>
              <a:ahLst/>
              <a:cxnLst/>
              <a:rect l="l" t="t" r="r" b="b"/>
              <a:pathLst>
                <a:path w="142435" h="118235" extrusionOk="0">
                  <a:moveTo>
                    <a:pt x="75255" y="0"/>
                  </a:moveTo>
                  <a:cubicBezTo>
                    <a:pt x="72811" y="0"/>
                    <a:pt x="70368" y="102"/>
                    <a:pt x="67935" y="307"/>
                  </a:cubicBezTo>
                  <a:cubicBezTo>
                    <a:pt x="59333" y="1037"/>
                    <a:pt x="50883" y="3043"/>
                    <a:pt x="42980" y="6417"/>
                  </a:cubicBezTo>
                  <a:cubicBezTo>
                    <a:pt x="35259" y="9699"/>
                    <a:pt x="28116" y="14289"/>
                    <a:pt x="22007" y="20064"/>
                  </a:cubicBezTo>
                  <a:cubicBezTo>
                    <a:pt x="16110" y="25657"/>
                    <a:pt x="11156" y="32283"/>
                    <a:pt x="7508" y="39517"/>
                  </a:cubicBezTo>
                  <a:cubicBezTo>
                    <a:pt x="3952" y="46630"/>
                    <a:pt x="1581" y="54351"/>
                    <a:pt x="821" y="62284"/>
                  </a:cubicBezTo>
                  <a:cubicBezTo>
                    <a:pt x="0" y="70673"/>
                    <a:pt x="1034" y="79275"/>
                    <a:pt x="3921" y="87208"/>
                  </a:cubicBezTo>
                  <a:cubicBezTo>
                    <a:pt x="6809" y="95141"/>
                    <a:pt x="11612" y="102406"/>
                    <a:pt x="18207" y="107725"/>
                  </a:cubicBezTo>
                  <a:cubicBezTo>
                    <a:pt x="24165" y="112558"/>
                    <a:pt x="31399" y="115780"/>
                    <a:pt x="38937" y="117117"/>
                  </a:cubicBezTo>
                  <a:cubicBezTo>
                    <a:pt x="42104" y="117843"/>
                    <a:pt x="45350" y="118235"/>
                    <a:pt x="48617" y="118235"/>
                  </a:cubicBezTo>
                  <a:cubicBezTo>
                    <a:pt x="49867" y="118235"/>
                    <a:pt x="51120" y="118177"/>
                    <a:pt x="52372" y="118060"/>
                  </a:cubicBezTo>
                  <a:cubicBezTo>
                    <a:pt x="60488" y="117300"/>
                    <a:pt x="68421" y="114260"/>
                    <a:pt x="74956" y="109367"/>
                  </a:cubicBezTo>
                  <a:cubicBezTo>
                    <a:pt x="78148" y="106935"/>
                    <a:pt x="80975" y="104078"/>
                    <a:pt x="83437" y="100917"/>
                  </a:cubicBezTo>
                  <a:cubicBezTo>
                    <a:pt x="85747" y="97938"/>
                    <a:pt x="87874" y="94807"/>
                    <a:pt x="90276" y="91859"/>
                  </a:cubicBezTo>
                  <a:cubicBezTo>
                    <a:pt x="92586" y="88971"/>
                    <a:pt x="95230" y="86266"/>
                    <a:pt x="98452" y="84442"/>
                  </a:cubicBezTo>
                  <a:cubicBezTo>
                    <a:pt x="100185" y="83439"/>
                    <a:pt x="102130" y="82801"/>
                    <a:pt x="104106" y="82466"/>
                  </a:cubicBezTo>
                  <a:cubicBezTo>
                    <a:pt x="106659" y="82041"/>
                    <a:pt x="109243" y="82132"/>
                    <a:pt x="111796" y="82071"/>
                  </a:cubicBezTo>
                  <a:cubicBezTo>
                    <a:pt x="115778" y="82041"/>
                    <a:pt x="119577" y="81403"/>
                    <a:pt x="123225" y="79792"/>
                  </a:cubicBezTo>
                  <a:cubicBezTo>
                    <a:pt x="126598" y="78333"/>
                    <a:pt x="129729" y="76114"/>
                    <a:pt x="132343" y="73469"/>
                  </a:cubicBezTo>
                  <a:cubicBezTo>
                    <a:pt x="137723" y="68029"/>
                    <a:pt x="141067" y="60855"/>
                    <a:pt x="141705" y="53196"/>
                  </a:cubicBezTo>
                  <a:cubicBezTo>
                    <a:pt x="142435" y="44806"/>
                    <a:pt x="140125" y="36326"/>
                    <a:pt x="135869" y="29122"/>
                  </a:cubicBezTo>
                  <a:cubicBezTo>
                    <a:pt x="131583" y="21736"/>
                    <a:pt x="125200" y="15779"/>
                    <a:pt x="117966" y="11341"/>
                  </a:cubicBezTo>
                  <a:cubicBezTo>
                    <a:pt x="110610" y="6842"/>
                    <a:pt x="102312" y="3803"/>
                    <a:pt x="93893" y="1979"/>
                  </a:cubicBezTo>
                  <a:cubicBezTo>
                    <a:pt x="87773" y="668"/>
                    <a:pt x="81511" y="0"/>
                    <a:pt x="752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" name="Google Shape;169;p54"/>
            <p:cNvSpPr/>
            <p:nvPr/>
          </p:nvSpPr>
          <p:spPr>
            <a:xfrm>
              <a:off x="8422200" y="3156994"/>
              <a:ext cx="1305990" cy="1345253"/>
            </a:xfrm>
            <a:custGeom>
              <a:avLst/>
              <a:gdLst/>
              <a:ahLst/>
              <a:cxnLst/>
              <a:rect l="l" t="t" r="r" b="b"/>
              <a:pathLst>
                <a:path w="82920" h="85440" extrusionOk="0">
                  <a:moveTo>
                    <a:pt x="48336" y="1"/>
                  </a:moveTo>
                  <a:cubicBezTo>
                    <a:pt x="47287" y="1"/>
                    <a:pt x="46240" y="39"/>
                    <a:pt x="45199" y="116"/>
                  </a:cubicBezTo>
                  <a:cubicBezTo>
                    <a:pt x="39788" y="481"/>
                    <a:pt x="34469" y="1848"/>
                    <a:pt x="29514" y="4037"/>
                  </a:cubicBezTo>
                  <a:cubicBezTo>
                    <a:pt x="24712" y="6104"/>
                    <a:pt x="20213" y="8961"/>
                    <a:pt x="16323" y="12426"/>
                  </a:cubicBezTo>
                  <a:cubicBezTo>
                    <a:pt x="12402" y="15830"/>
                    <a:pt x="9028" y="19903"/>
                    <a:pt x="6383" y="24432"/>
                  </a:cubicBezTo>
                  <a:cubicBezTo>
                    <a:pt x="3800" y="28870"/>
                    <a:pt x="2037" y="33764"/>
                    <a:pt x="1155" y="38870"/>
                  </a:cubicBezTo>
                  <a:lnTo>
                    <a:pt x="1155" y="38992"/>
                  </a:lnTo>
                  <a:cubicBezTo>
                    <a:pt x="0" y="45709"/>
                    <a:pt x="152" y="52609"/>
                    <a:pt x="1581" y="59296"/>
                  </a:cubicBezTo>
                  <a:cubicBezTo>
                    <a:pt x="1581" y="59357"/>
                    <a:pt x="1611" y="59418"/>
                    <a:pt x="1611" y="59448"/>
                  </a:cubicBezTo>
                  <a:cubicBezTo>
                    <a:pt x="2857" y="65466"/>
                    <a:pt x="5441" y="71242"/>
                    <a:pt x="9484" y="75862"/>
                  </a:cubicBezTo>
                  <a:cubicBezTo>
                    <a:pt x="12827" y="79692"/>
                    <a:pt x="17234" y="82731"/>
                    <a:pt x="22098" y="84312"/>
                  </a:cubicBezTo>
                  <a:cubicBezTo>
                    <a:pt x="24451" y="85059"/>
                    <a:pt x="26903" y="85440"/>
                    <a:pt x="29349" y="85440"/>
                  </a:cubicBezTo>
                  <a:cubicBezTo>
                    <a:pt x="32179" y="85440"/>
                    <a:pt x="35003" y="84930"/>
                    <a:pt x="37660" y="83886"/>
                  </a:cubicBezTo>
                  <a:cubicBezTo>
                    <a:pt x="40183" y="82913"/>
                    <a:pt x="42524" y="81455"/>
                    <a:pt x="44469" y="79540"/>
                  </a:cubicBezTo>
                  <a:cubicBezTo>
                    <a:pt x="46384" y="77716"/>
                    <a:pt x="47782" y="75527"/>
                    <a:pt x="49028" y="73217"/>
                  </a:cubicBezTo>
                  <a:cubicBezTo>
                    <a:pt x="51551" y="68536"/>
                    <a:pt x="53375" y="63339"/>
                    <a:pt x="57326" y="59600"/>
                  </a:cubicBezTo>
                  <a:cubicBezTo>
                    <a:pt x="61643" y="55557"/>
                    <a:pt x="67418" y="53521"/>
                    <a:pt x="72251" y="50147"/>
                  </a:cubicBezTo>
                  <a:cubicBezTo>
                    <a:pt x="76354" y="47290"/>
                    <a:pt x="79394" y="43278"/>
                    <a:pt x="81035" y="38566"/>
                  </a:cubicBezTo>
                  <a:cubicBezTo>
                    <a:pt x="82616" y="34037"/>
                    <a:pt x="82920" y="29022"/>
                    <a:pt x="81947" y="24311"/>
                  </a:cubicBezTo>
                  <a:cubicBezTo>
                    <a:pt x="80822" y="19235"/>
                    <a:pt x="78178" y="14523"/>
                    <a:pt x="74561" y="10754"/>
                  </a:cubicBezTo>
                  <a:cubicBezTo>
                    <a:pt x="70883" y="6864"/>
                    <a:pt x="66293" y="3885"/>
                    <a:pt x="61217" y="2122"/>
                  </a:cubicBezTo>
                  <a:cubicBezTo>
                    <a:pt x="57099" y="676"/>
                    <a:pt x="52704" y="1"/>
                    <a:pt x="483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" name="Google Shape;170;p54"/>
            <p:cNvSpPr/>
            <p:nvPr/>
          </p:nvSpPr>
          <p:spPr>
            <a:xfrm>
              <a:off x="-1362586" y="3230983"/>
              <a:ext cx="2693329" cy="2394767"/>
            </a:xfrm>
            <a:custGeom>
              <a:avLst/>
              <a:gdLst/>
              <a:ahLst/>
              <a:cxnLst/>
              <a:rect l="l" t="t" r="r" b="b"/>
              <a:pathLst>
                <a:path w="171005" h="152097" extrusionOk="0">
                  <a:moveTo>
                    <a:pt x="50732" y="1"/>
                  </a:moveTo>
                  <a:cubicBezTo>
                    <a:pt x="22434" y="1"/>
                    <a:pt x="1" y="35046"/>
                    <a:pt x="21154" y="65467"/>
                  </a:cubicBezTo>
                  <a:cubicBezTo>
                    <a:pt x="32096" y="81060"/>
                    <a:pt x="50637" y="88720"/>
                    <a:pt x="62826" y="103158"/>
                  </a:cubicBezTo>
                  <a:cubicBezTo>
                    <a:pt x="78298" y="122915"/>
                    <a:pt x="90821" y="151760"/>
                    <a:pt x="119940" y="152064"/>
                  </a:cubicBezTo>
                  <a:cubicBezTo>
                    <a:pt x="120453" y="152086"/>
                    <a:pt x="120967" y="152097"/>
                    <a:pt x="121480" y="152097"/>
                  </a:cubicBezTo>
                  <a:cubicBezTo>
                    <a:pt x="136636" y="152097"/>
                    <a:pt x="151835" y="142630"/>
                    <a:pt x="156627" y="127930"/>
                  </a:cubicBezTo>
                  <a:cubicBezTo>
                    <a:pt x="171004" y="78993"/>
                    <a:pt x="98845" y="84799"/>
                    <a:pt x="89270" y="47503"/>
                  </a:cubicBezTo>
                  <a:cubicBezTo>
                    <a:pt x="86869" y="35527"/>
                    <a:pt x="88085" y="21880"/>
                    <a:pt x="78875" y="12457"/>
                  </a:cubicBezTo>
                  <a:cubicBezTo>
                    <a:pt x="69737" y="3700"/>
                    <a:pt x="59925" y="1"/>
                    <a:pt x="5073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" name="Google Shape;171;p54"/>
            <p:cNvSpPr/>
            <p:nvPr/>
          </p:nvSpPr>
          <p:spPr>
            <a:xfrm>
              <a:off x="7062663" y="4071585"/>
              <a:ext cx="2722671" cy="1381466"/>
            </a:xfrm>
            <a:custGeom>
              <a:avLst/>
              <a:gdLst/>
              <a:ahLst/>
              <a:cxnLst/>
              <a:rect l="l" t="t" r="r" b="b"/>
              <a:pathLst>
                <a:path w="172868" h="87740" extrusionOk="0">
                  <a:moveTo>
                    <a:pt x="113579" y="0"/>
                  </a:moveTo>
                  <a:cubicBezTo>
                    <a:pt x="107589" y="0"/>
                    <a:pt x="101490" y="1451"/>
                    <a:pt x="95595" y="4702"/>
                  </a:cubicBezTo>
                  <a:cubicBezTo>
                    <a:pt x="84592" y="12969"/>
                    <a:pt x="82920" y="26647"/>
                    <a:pt x="67996" y="31632"/>
                  </a:cubicBezTo>
                  <a:cubicBezTo>
                    <a:pt x="51157" y="37620"/>
                    <a:pt x="31460" y="30386"/>
                    <a:pt x="15715" y="40173"/>
                  </a:cubicBezTo>
                  <a:cubicBezTo>
                    <a:pt x="1186" y="48988"/>
                    <a:pt x="1" y="71420"/>
                    <a:pt x="13527" y="81663"/>
                  </a:cubicBezTo>
                  <a:cubicBezTo>
                    <a:pt x="19230" y="86191"/>
                    <a:pt x="26023" y="87739"/>
                    <a:pt x="33003" y="87739"/>
                  </a:cubicBezTo>
                  <a:cubicBezTo>
                    <a:pt x="39565" y="87739"/>
                    <a:pt x="46292" y="86371"/>
                    <a:pt x="52433" y="84825"/>
                  </a:cubicBezTo>
                  <a:cubicBezTo>
                    <a:pt x="58894" y="82097"/>
                    <a:pt x="65444" y="81121"/>
                    <a:pt x="71997" y="81121"/>
                  </a:cubicBezTo>
                  <a:cubicBezTo>
                    <a:pt x="88489" y="81121"/>
                    <a:pt x="104999" y="87303"/>
                    <a:pt x="120146" y="87303"/>
                  </a:cubicBezTo>
                  <a:cubicBezTo>
                    <a:pt x="132450" y="87303"/>
                    <a:pt x="143855" y="83224"/>
                    <a:pt x="153621" y="68441"/>
                  </a:cubicBezTo>
                  <a:cubicBezTo>
                    <a:pt x="172867" y="39202"/>
                    <a:pt x="144715" y="0"/>
                    <a:pt x="1135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" name="Google Shape;172;p54"/>
            <p:cNvSpPr/>
            <p:nvPr/>
          </p:nvSpPr>
          <p:spPr>
            <a:xfrm>
              <a:off x="8573713" y="4321154"/>
              <a:ext cx="1336640" cy="1336688"/>
            </a:xfrm>
            <a:custGeom>
              <a:avLst/>
              <a:gdLst/>
              <a:ahLst/>
              <a:cxnLst/>
              <a:rect l="l" t="t" r="r" b="b"/>
              <a:pathLst>
                <a:path w="84866" h="84896" extrusionOk="0">
                  <a:moveTo>
                    <a:pt x="42433" y="1"/>
                  </a:moveTo>
                  <a:cubicBezTo>
                    <a:pt x="18998" y="1"/>
                    <a:pt x="0" y="18998"/>
                    <a:pt x="0" y="42433"/>
                  </a:cubicBezTo>
                  <a:cubicBezTo>
                    <a:pt x="0" y="65868"/>
                    <a:pt x="18998" y="84895"/>
                    <a:pt x="42433" y="84895"/>
                  </a:cubicBezTo>
                  <a:cubicBezTo>
                    <a:pt x="65868" y="84895"/>
                    <a:pt x="84865" y="65868"/>
                    <a:pt x="84865" y="42433"/>
                  </a:cubicBezTo>
                  <a:cubicBezTo>
                    <a:pt x="84865" y="18998"/>
                    <a:pt x="65868" y="1"/>
                    <a:pt x="4243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" name="Google Shape;173;p54"/>
            <p:cNvSpPr/>
            <p:nvPr/>
          </p:nvSpPr>
          <p:spPr>
            <a:xfrm>
              <a:off x="-1396526" y="-704902"/>
              <a:ext cx="3788300" cy="1330909"/>
            </a:xfrm>
            <a:custGeom>
              <a:avLst/>
              <a:gdLst/>
              <a:ahLst/>
              <a:cxnLst/>
              <a:rect l="l" t="t" r="r" b="b"/>
              <a:pathLst>
                <a:path w="240527" h="84529" extrusionOk="0">
                  <a:moveTo>
                    <a:pt x="195356" y="0"/>
                  </a:moveTo>
                  <a:cubicBezTo>
                    <a:pt x="189393" y="0"/>
                    <a:pt x="183402" y="1263"/>
                    <a:pt x="177905" y="4074"/>
                  </a:cubicBezTo>
                  <a:cubicBezTo>
                    <a:pt x="159192" y="13503"/>
                    <a:pt x="147409" y="17421"/>
                    <a:pt x="135888" y="17421"/>
                  </a:cubicBezTo>
                  <a:cubicBezTo>
                    <a:pt x="123269" y="17421"/>
                    <a:pt x="110965" y="12720"/>
                    <a:pt x="90214" y="5411"/>
                  </a:cubicBezTo>
                  <a:cubicBezTo>
                    <a:pt x="85671" y="3826"/>
                    <a:pt x="80855" y="3094"/>
                    <a:pt x="75950" y="3094"/>
                  </a:cubicBezTo>
                  <a:cubicBezTo>
                    <a:pt x="40322" y="3094"/>
                    <a:pt x="1" y="41737"/>
                    <a:pt x="25623" y="72890"/>
                  </a:cubicBezTo>
                  <a:cubicBezTo>
                    <a:pt x="31316" y="79835"/>
                    <a:pt x="40780" y="84529"/>
                    <a:pt x="49681" y="84529"/>
                  </a:cubicBezTo>
                  <a:cubicBezTo>
                    <a:pt x="52660" y="84529"/>
                    <a:pt x="55577" y="84003"/>
                    <a:pt x="58268" y="82859"/>
                  </a:cubicBezTo>
                  <a:cubicBezTo>
                    <a:pt x="62706" y="81066"/>
                    <a:pt x="66201" y="77722"/>
                    <a:pt x="69727" y="74561"/>
                  </a:cubicBezTo>
                  <a:cubicBezTo>
                    <a:pt x="75897" y="68336"/>
                    <a:pt x="82981" y="66144"/>
                    <a:pt x="90413" y="66144"/>
                  </a:cubicBezTo>
                  <a:cubicBezTo>
                    <a:pt x="103304" y="66144"/>
                    <a:pt x="117242" y="72738"/>
                    <a:pt x="129272" y="76324"/>
                  </a:cubicBezTo>
                  <a:cubicBezTo>
                    <a:pt x="134030" y="77855"/>
                    <a:pt x="138230" y="78511"/>
                    <a:pt x="142056" y="78511"/>
                  </a:cubicBezTo>
                  <a:cubicBezTo>
                    <a:pt x="157907" y="78511"/>
                    <a:pt x="167333" y="67248"/>
                    <a:pt x="183346" y="60245"/>
                  </a:cubicBezTo>
                  <a:cubicBezTo>
                    <a:pt x="191735" y="57145"/>
                    <a:pt x="201280" y="58361"/>
                    <a:pt x="210155" y="57449"/>
                  </a:cubicBezTo>
                  <a:cubicBezTo>
                    <a:pt x="220733" y="56324"/>
                    <a:pt x="229882" y="49333"/>
                    <a:pt x="233347" y="39302"/>
                  </a:cubicBezTo>
                  <a:cubicBezTo>
                    <a:pt x="240527" y="18439"/>
                    <a:pt x="218146" y="0"/>
                    <a:pt x="1953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" name="Google Shape;174;p54"/>
            <p:cNvSpPr/>
            <p:nvPr/>
          </p:nvSpPr>
          <p:spPr>
            <a:xfrm>
              <a:off x="8280302" y="-324398"/>
              <a:ext cx="1276884" cy="1638110"/>
            </a:xfrm>
            <a:custGeom>
              <a:avLst/>
              <a:gdLst/>
              <a:ahLst/>
              <a:cxnLst/>
              <a:rect l="l" t="t" r="r" b="b"/>
              <a:pathLst>
                <a:path w="81072" h="104040" extrusionOk="0">
                  <a:moveTo>
                    <a:pt x="32047" y="1"/>
                  </a:moveTo>
                  <a:cubicBezTo>
                    <a:pt x="29824" y="1"/>
                    <a:pt x="27549" y="193"/>
                    <a:pt x="25229" y="596"/>
                  </a:cubicBezTo>
                  <a:cubicBezTo>
                    <a:pt x="12797" y="2541"/>
                    <a:pt x="912" y="12724"/>
                    <a:pt x="304" y="25855"/>
                  </a:cubicBezTo>
                  <a:cubicBezTo>
                    <a:pt x="0" y="38439"/>
                    <a:pt x="16718" y="44426"/>
                    <a:pt x="14256" y="57679"/>
                  </a:cubicBezTo>
                  <a:cubicBezTo>
                    <a:pt x="12463" y="70384"/>
                    <a:pt x="3465" y="85035"/>
                    <a:pt x="15533" y="95491"/>
                  </a:cubicBezTo>
                  <a:cubicBezTo>
                    <a:pt x="22740" y="101447"/>
                    <a:pt x="30549" y="104040"/>
                    <a:pt x="38153" y="104040"/>
                  </a:cubicBezTo>
                  <a:cubicBezTo>
                    <a:pt x="59537" y="104040"/>
                    <a:pt x="79307" y="83534"/>
                    <a:pt x="79576" y="59655"/>
                  </a:cubicBezTo>
                  <a:cubicBezTo>
                    <a:pt x="81072" y="32395"/>
                    <a:pt x="60875" y="1"/>
                    <a:pt x="320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" name="Google Shape;175;p54"/>
            <p:cNvSpPr/>
            <p:nvPr/>
          </p:nvSpPr>
          <p:spPr>
            <a:xfrm>
              <a:off x="-301566" y="118875"/>
              <a:ext cx="841904" cy="842259"/>
            </a:xfrm>
            <a:custGeom>
              <a:avLst/>
              <a:gdLst/>
              <a:ahLst/>
              <a:cxnLst/>
              <a:rect l="l" t="t" r="r" b="b"/>
              <a:pathLst>
                <a:path w="38968" h="38998" extrusionOk="0">
                  <a:moveTo>
                    <a:pt x="19484" y="0"/>
                  </a:moveTo>
                  <a:cubicBezTo>
                    <a:pt x="8724" y="0"/>
                    <a:pt x="1" y="8754"/>
                    <a:pt x="1" y="19514"/>
                  </a:cubicBezTo>
                  <a:cubicBezTo>
                    <a:pt x="1" y="30274"/>
                    <a:pt x="8724" y="38998"/>
                    <a:pt x="19484" y="38998"/>
                  </a:cubicBezTo>
                  <a:cubicBezTo>
                    <a:pt x="30244" y="38998"/>
                    <a:pt x="38968" y="30274"/>
                    <a:pt x="38968" y="19514"/>
                  </a:cubicBezTo>
                  <a:cubicBezTo>
                    <a:pt x="38968" y="8754"/>
                    <a:pt x="30244" y="0"/>
                    <a:pt x="194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" name="Google Shape;176;p54"/>
            <p:cNvSpPr/>
            <p:nvPr/>
          </p:nvSpPr>
          <p:spPr>
            <a:xfrm>
              <a:off x="8233887" y="159580"/>
              <a:ext cx="380230" cy="380425"/>
            </a:xfrm>
            <a:custGeom>
              <a:avLst/>
              <a:gdLst/>
              <a:ahLst/>
              <a:cxnLst/>
              <a:rect l="l" t="t" r="r" b="b"/>
              <a:pathLst>
                <a:path w="38968" h="38998" extrusionOk="0">
                  <a:moveTo>
                    <a:pt x="19484" y="0"/>
                  </a:moveTo>
                  <a:cubicBezTo>
                    <a:pt x="8724" y="0"/>
                    <a:pt x="1" y="8754"/>
                    <a:pt x="1" y="19514"/>
                  </a:cubicBezTo>
                  <a:cubicBezTo>
                    <a:pt x="1" y="30274"/>
                    <a:pt x="8724" y="38998"/>
                    <a:pt x="19484" y="38998"/>
                  </a:cubicBezTo>
                  <a:cubicBezTo>
                    <a:pt x="30244" y="38998"/>
                    <a:pt x="38968" y="30274"/>
                    <a:pt x="38968" y="19514"/>
                  </a:cubicBezTo>
                  <a:cubicBezTo>
                    <a:pt x="38968" y="8754"/>
                    <a:pt x="30244" y="0"/>
                    <a:pt x="194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" name="Google Shape;177;p54"/>
            <p:cNvSpPr/>
            <p:nvPr/>
          </p:nvSpPr>
          <p:spPr>
            <a:xfrm>
              <a:off x="-1461526" y="-790902"/>
              <a:ext cx="3788300" cy="1330909"/>
            </a:xfrm>
            <a:custGeom>
              <a:avLst/>
              <a:gdLst/>
              <a:ahLst/>
              <a:cxnLst/>
              <a:rect l="l" t="t" r="r" b="b"/>
              <a:pathLst>
                <a:path w="240527" h="84529" extrusionOk="0">
                  <a:moveTo>
                    <a:pt x="195356" y="0"/>
                  </a:moveTo>
                  <a:cubicBezTo>
                    <a:pt x="189393" y="0"/>
                    <a:pt x="183402" y="1263"/>
                    <a:pt x="177905" y="4074"/>
                  </a:cubicBezTo>
                  <a:cubicBezTo>
                    <a:pt x="159192" y="13503"/>
                    <a:pt x="147409" y="17421"/>
                    <a:pt x="135888" y="17421"/>
                  </a:cubicBezTo>
                  <a:cubicBezTo>
                    <a:pt x="123269" y="17421"/>
                    <a:pt x="110965" y="12720"/>
                    <a:pt x="90214" y="5411"/>
                  </a:cubicBezTo>
                  <a:cubicBezTo>
                    <a:pt x="85671" y="3826"/>
                    <a:pt x="80855" y="3094"/>
                    <a:pt x="75950" y="3094"/>
                  </a:cubicBezTo>
                  <a:cubicBezTo>
                    <a:pt x="40322" y="3094"/>
                    <a:pt x="1" y="41737"/>
                    <a:pt x="25623" y="72890"/>
                  </a:cubicBezTo>
                  <a:cubicBezTo>
                    <a:pt x="31316" y="79835"/>
                    <a:pt x="40780" y="84529"/>
                    <a:pt x="49681" y="84529"/>
                  </a:cubicBezTo>
                  <a:cubicBezTo>
                    <a:pt x="52660" y="84529"/>
                    <a:pt x="55577" y="84003"/>
                    <a:pt x="58268" y="82859"/>
                  </a:cubicBezTo>
                  <a:cubicBezTo>
                    <a:pt x="62706" y="81066"/>
                    <a:pt x="66201" y="77722"/>
                    <a:pt x="69727" y="74561"/>
                  </a:cubicBezTo>
                  <a:cubicBezTo>
                    <a:pt x="75897" y="68336"/>
                    <a:pt x="82981" y="66144"/>
                    <a:pt x="90413" y="66144"/>
                  </a:cubicBezTo>
                  <a:cubicBezTo>
                    <a:pt x="103304" y="66144"/>
                    <a:pt x="117242" y="72738"/>
                    <a:pt x="129272" y="76324"/>
                  </a:cubicBezTo>
                  <a:cubicBezTo>
                    <a:pt x="134030" y="77855"/>
                    <a:pt x="138230" y="78511"/>
                    <a:pt x="142056" y="78511"/>
                  </a:cubicBezTo>
                  <a:cubicBezTo>
                    <a:pt x="157907" y="78511"/>
                    <a:pt x="167333" y="67248"/>
                    <a:pt x="183346" y="60245"/>
                  </a:cubicBezTo>
                  <a:cubicBezTo>
                    <a:pt x="191735" y="57145"/>
                    <a:pt x="201280" y="58361"/>
                    <a:pt x="210155" y="57449"/>
                  </a:cubicBezTo>
                  <a:cubicBezTo>
                    <a:pt x="220733" y="56324"/>
                    <a:pt x="229882" y="49333"/>
                    <a:pt x="233347" y="39302"/>
                  </a:cubicBezTo>
                  <a:cubicBezTo>
                    <a:pt x="240527" y="18439"/>
                    <a:pt x="218146" y="0"/>
                    <a:pt x="195356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" name="Google Shape;178;p54"/>
            <p:cNvSpPr/>
            <p:nvPr/>
          </p:nvSpPr>
          <p:spPr>
            <a:xfrm>
              <a:off x="7062663" y="4192285"/>
              <a:ext cx="2722671" cy="1381466"/>
            </a:xfrm>
            <a:custGeom>
              <a:avLst/>
              <a:gdLst/>
              <a:ahLst/>
              <a:cxnLst/>
              <a:rect l="l" t="t" r="r" b="b"/>
              <a:pathLst>
                <a:path w="172868" h="87740" extrusionOk="0">
                  <a:moveTo>
                    <a:pt x="113579" y="0"/>
                  </a:moveTo>
                  <a:cubicBezTo>
                    <a:pt x="107589" y="0"/>
                    <a:pt x="101490" y="1451"/>
                    <a:pt x="95595" y="4702"/>
                  </a:cubicBezTo>
                  <a:cubicBezTo>
                    <a:pt x="84592" y="12969"/>
                    <a:pt x="82920" y="26647"/>
                    <a:pt x="67996" y="31632"/>
                  </a:cubicBezTo>
                  <a:cubicBezTo>
                    <a:pt x="51157" y="37620"/>
                    <a:pt x="31460" y="30386"/>
                    <a:pt x="15715" y="40173"/>
                  </a:cubicBezTo>
                  <a:cubicBezTo>
                    <a:pt x="1186" y="48988"/>
                    <a:pt x="1" y="71420"/>
                    <a:pt x="13527" y="81663"/>
                  </a:cubicBezTo>
                  <a:cubicBezTo>
                    <a:pt x="19230" y="86191"/>
                    <a:pt x="26023" y="87739"/>
                    <a:pt x="33003" y="87739"/>
                  </a:cubicBezTo>
                  <a:cubicBezTo>
                    <a:pt x="39565" y="87739"/>
                    <a:pt x="46292" y="86371"/>
                    <a:pt x="52433" y="84825"/>
                  </a:cubicBezTo>
                  <a:cubicBezTo>
                    <a:pt x="58894" y="82097"/>
                    <a:pt x="65444" y="81121"/>
                    <a:pt x="71997" y="81121"/>
                  </a:cubicBezTo>
                  <a:cubicBezTo>
                    <a:pt x="88489" y="81121"/>
                    <a:pt x="104999" y="87303"/>
                    <a:pt x="120146" y="87303"/>
                  </a:cubicBezTo>
                  <a:cubicBezTo>
                    <a:pt x="132450" y="87303"/>
                    <a:pt x="143855" y="83224"/>
                    <a:pt x="153621" y="68441"/>
                  </a:cubicBezTo>
                  <a:cubicBezTo>
                    <a:pt x="172867" y="39202"/>
                    <a:pt x="144715" y="0"/>
                    <a:pt x="113579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3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45"/>
          <p:cNvSpPr txBox="1">
            <a:spLocks noGrp="1"/>
          </p:cNvSpPr>
          <p:nvPr>
            <p:ph type="title"/>
          </p:nvPr>
        </p:nvSpPr>
        <p:spPr>
          <a:xfrm>
            <a:off x="720000" y="720000"/>
            <a:ext cx="7704000" cy="9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erkshire Swash"/>
              <a:buNone/>
              <a:defRPr sz="3700" b="0" i="0" u="none" strike="noStrike" cap="none">
                <a:solidFill>
                  <a:schemeClr val="dk1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45"/>
          <p:cNvSpPr txBox="1">
            <a:spLocks noGrp="1"/>
          </p:cNvSpPr>
          <p:nvPr>
            <p:ph type="body" idx="1"/>
          </p:nvPr>
        </p:nvSpPr>
        <p:spPr>
          <a:xfrm>
            <a:off x="720000" y="1622400"/>
            <a:ext cx="7704000" cy="4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4" r:id="rId15"/>
    <p:sldLayoutId id="2147483665" r:id="rId16"/>
    <p:sldLayoutId id="2147483666" r:id="rId17"/>
    <p:sldLayoutId id="2147483667" r:id="rId18"/>
    <p:sldLayoutId id="2147483668" r:id="rId19"/>
    <p:sldLayoutId id="2147483669" r:id="rId20"/>
    <p:sldLayoutId id="2147483670" r:id="rId21"/>
    <p:sldLayoutId id="2147483671" r:id="rId22"/>
    <p:sldLayoutId id="2147483672" r:id="rId2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10" Type="http://schemas.openxmlformats.org/officeDocument/2006/relationships/image" Target="../media/image34.jpeg"/><Relationship Id="rId4" Type="http://schemas.openxmlformats.org/officeDocument/2006/relationships/image" Target="../media/image28.jpeg"/><Relationship Id="rId9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1"/>
          <p:cNvSpPr txBox="1">
            <a:spLocks noGrp="1"/>
          </p:cNvSpPr>
          <p:nvPr>
            <p:ph type="ctrTitle"/>
          </p:nvPr>
        </p:nvSpPr>
        <p:spPr>
          <a:xfrm>
            <a:off x="803700" y="2840050"/>
            <a:ext cx="7536600" cy="14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lang="en" sz="4000" i="1" dirty="0">
                <a:latin typeface="Calibri"/>
                <a:ea typeface="Calibri"/>
                <a:cs typeface="Calibri"/>
                <a:sym typeface="Calibri"/>
              </a:rPr>
              <a:t>Лучший педагог дополнительного образования 2025</a:t>
            </a:r>
            <a:endParaRPr sz="4000" i="1" dirty="0"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32" name="Google Shape;432;p1"/>
          <p:cNvGrpSpPr/>
          <p:nvPr/>
        </p:nvGrpSpPr>
        <p:grpSpPr>
          <a:xfrm rot="-1179548">
            <a:off x="318728" y="4765326"/>
            <a:ext cx="1592887" cy="1797559"/>
            <a:chOff x="-4669200" y="1539525"/>
            <a:chExt cx="1568750" cy="1382325"/>
          </a:xfrm>
        </p:grpSpPr>
        <p:sp>
          <p:nvSpPr>
            <p:cNvPr id="433" name="Google Shape;433;p1"/>
            <p:cNvSpPr/>
            <p:nvPr/>
          </p:nvSpPr>
          <p:spPr>
            <a:xfrm>
              <a:off x="-4669200" y="1542600"/>
              <a:ext cx="1563075" cy="1220675"/>
            </a:xfrm>
            <a:custGeom>
              <a:avLst/>
              <a:gdLst/>
              <a:ahLst/>
              <a:cxnLst/>
              <a:rect l="l" t="t" r="r" b="b"/>
              <a:pathLst>
                <a:path w="62523" h="48827" extrusionOk="0">
                  <a:moveTo>
                    <a:pt x="10809" y="1"/>
                  </a:moveTo>
                  <a:cubicBezTo>
                    <a:pt x="10441" y="1153"/>
                    <a:pt x="10123" y="2353"/>
                    <a:pt x="9853" y="3579"/>
                  </a:cubicBezTo>
                  <a:cubicBezTo>
                    <a:pt x="9584" y="4559"/>
                    <a:pt x="9339" y="5564"/>
                    <a:pt x="9118" y="6618"/>
                  </a:cubicBezTo>
                  <a:cubicBezTo>
                    <a:pt x="8574" y="6355"/>
                    <a:pt x="7987" y="6208"/>
                    <a:pt x="7368" y="6208"/>
                  </a:cubicBezTo>
                  <a:cubicBezTo>
                    <a:pt x="7178" y="6208"/>
                    <a:pt x="6985" y="6222"/>
                    <a:pt x="6790" y="6250"/>
                  </a:cubicBezTo>
                  <a:lnTo>
                    <a:pt x="6667" y="6275"/>
                  </a:lnTo>
                  <a:cubicBezTo>
                    <a:pt x="4559" y="6618"/>
                    <a:pt x="3089" y="8579"/>
                    <a:pt x="3383" y="10711"/>
                  </a:cubicBezTo>
                  <a:lnTo>
                    <a:pt x="3628" y="12427"/>
                  </a:lnTo>
                  <a:lnTo>
                    <a:pt x="2452" y="12427"/>
                  </a:lnTo>
                  <a:cubicBezTo>
                    <a:pt x="1741" y="12427"/>
                    <a:pt x="1153" y="13015"/>
                    <a:pt x="1153" y="13726"/>
                  </a:cubicBezTo>
                  <a:cubicBezTo>
                    <a:pt x="1153" y="13971"/>
                    <a:pt x="1226" y="14216"/>
                    <a:pt x="1373" y="14387"/>
                  </a:cubicBezTo>
                  <a:cubicBezTo>
                    <a:pt x="761" y="14975"/>
                    <a:pt x="123" y="15980"/>
                    <a:pt x="50" y="17819"/>
                  </a:cubicBezTo>
                  <a:cubicBezTo>
                    <a:pt x="1" y="20563"/>
                    <a:pt x="5221" y="21617"/>
                    <a:pt x="6937" y="25906"/>
                  </a:cubicBezTo>
                  <a:cubicBezTo>
                    <a:pt x="9486" y="32254"/>
                    <a:pt x="5270" y="33014"/>
                    <a:pt x="6226" y="39582"/>
                  </a:cubicBezTo>
                  <a:cubicBezTo>
                    <a:pt x="6838" y="43474"/>
                    <a:pt x="12080" y="48826"/>
                    <a:pt x="19176" y="48826"/>
                  </a:cubicBezTo>
                  <a:cubicBezTo>
                    <a:pt x="22313" y="48826"/>
                    <a:pt x="25813" y="47780"/>
                    <a:pt x="29436" y="45097"/>
                  </a:cubicBezTo>
                  <a:cubicBezTo>
                    <a:pt x="36666" y="45097"/>
                    <a:pt x="43038" y="39827"/>
                    <a:pt x="46837" y="31789"/>
                  </a:cubicBezTo>
                  <a:cubicBezTo>
                    <a:pt x="49851" y="30784"/>
                    <a:pt x="51641" y="31396"/>
                    <a:pt x="54337" y="30122"/>
                  </a:cubicBezTo>
                  <a:cubicBezTo>
                    <a:pt x="61101" y="26887"/>
                    <a:pt x="62522" y="16348"/>
                    <a:pt x="57596" y="14118"/>
                  </a:cubicBezTo>
                  <a:cubicBezTo>
                    <a:pt x="57621" y="13995"/>
                    <a:pt x="57645" y="13873"/>
                    <a:pt x="57645" y="13726"/>
                  </a:cubicBezTo>
                  <a:cubicBezTo>
                    <a:pt x="57645" y="13015"/>
                    <a:pt x="57057" y="12427"/>
                    <a:pt x="56371" y="12427"/>
                  </a:cubicBezTo>
                  <a:lnTo>
                    <a:pt x="55170" y="12427"/>
                  </a:lnTo>
                  <a:lnTo>
                    <a:pt x="55415" y="10711"/>
                  </a:lnTo>
                  <a:cubicBezTo>
                    <a:pt x="55709" y="8579"/>
                    <a:pt x="54238" y="6618"/>
                    <a:pt x="52131" y="6275"/>
                  </a:cubicBezTo>
                  <a:lnTo>
                    <a:pt x="52008" y="6250"/>
                  </a:lnTo>
                  <a:cubicBezTo>
                    <a:pt x="51815" y="6222"/>
                    <a:pt x="51623" y="6208"/>
                    <a:pt x="51433" y="6208"/>
                  </a:cubicBezTo>
                  <a:cubicBezTo>
                    <a:pt x="50805" y="6208"/>
                    <a:pt x="50201" y="6360"/>
                    <a:pt x="49655" y="6643"/>
                  </a:cubicBezTo>
                  <a:cubicBezTo>
                    <a:pt x="49435" y="5613"/>
                    <a:pt x="49190" y="4559"/>
                    <a:pt x="48920" y="3554"/>
                  </a:cubicBezTo>
                  <a:cubicBezTo>
                    <a:pt x="48650" y="2329"/>
                    <a:pt x="48332" y="1128"/>
                    <a:pt x="47989" y="1"/>
                  </a:cubicBezTo>
                  <a:cubicBezTo>
                    <a:pt x="42156" y="785"/>
                    <a:pt x="35906" y="1251"/>
                    <a:pt x="29411" y="1251"/>
                  </a:cubicBezTo>
                  <a:cubicBezTo>
                    <a:pt x="22916" y="1251"/>
                    <a:pt x="16667" y="834"/>
                    <a:pt x="10809" y="1"/>
                  </a:cubicBezTo>
                  <a:close/>
                </a:path>
              </a:pathLst>
            </a:custGeom>
            <a:solidFill>
              <a:schemeClr val="accent6"/>
            </a:solidFill>
            <a:ln w="15240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49803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34" name="Google Shape;434;p1"/>
            <p:cNvGrpSpPr/>
            <p:nvPr/>
          </p:nvGrpSpPr>
          <p:grpSpPr>
            <a:xfrm>
              <a:off x="-4667175" y="1539525"/>
              <a:ext cx="1566725" cy="1382325"/>
              <a:chOff x="-4667175" y="1539525"/>
              <a:chExt cx="1566725" cy="1382325"/>
            </a:xfrm>
          </p:grpSpPr>
          <p:sp>
            <p:nvSpPr>
              <p:cNvPr id="435" name="Google Shape;435;p1"/>
              <p:cNvSpPr/>
              <p:nvPr/>
            </p:nvSpPr>
            <p:spPr>
              <a:xfrm>
                <a:off x="-4667175" y="1882650"/>
                <a:ext cx="1566725" cy="1039200"/>
              </a:xfrm>
              <a:custGeom>
                <a:avLst/>
                <a:gdLst/>
                <a:ahLst/>
                <a:cxnLst/>
                <a:rect l="l" t="t" r="r" b="b"/>
                <a:pathLst>
                  <a:path w="62669" h="41568" fill="none" extrusionOk="0">
                    <a:moveTo>
                      <a:pt x="2549" y="1"/>
                    </a:moveTo>
                    <a:cubicBezTo>
                      <a:pt x="2549" y="1"/>
                      <a:pt x="147" y="515"/>
                      <a:pt x="74" y="4094"/>
                    </a:cubicBezTo>
                    <a:cubicBezTo>
                      <a:pt x="0" y="6838"/>
                      <a:pt x="5245" y="7892"/>
                      <a:pt x="6961" y="12181"/>
                    </a:cubicBezTo>
                    <a:cubicBezTo>
                      <a:pt x="9509" y="18529"/>
                      <a:pt x="5269" y="19289"/>
                      <a:pt x="6250" y="25857"/>
                    </a:cubicBezTo>
                    <a:cubicBezTo>
                      <a:pt x="7181" y="31911"/>
                      <a:pt x="19435" y="41567"/>
                      <a:pt x="32327" y="28896"/>
                    </a:cubicBezTo>
                    <a:cubicBezTo>
                      <a:pt x="47375" y="14069"/>
                      <a:pt x="49017" y="18921"/>
                      <a:pt x="54360" y="16397"/>
                    </a:cubicBezTo>
                    <a:cubicBezTo>
                      <a:pt x="61615" y="12917"/>
                      <a:pt x="62669" y="907"/>
                      <a:pt x="56272" y="25"/>
                    </a:cubicBezTo>
                  </a:path>
                </a:pathLst>
              </a:custGeom>
              <a:noFill/>
              <a:ln w="15325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6" name="Google Shape;436;p1"/>
              <p:cNvSpPr/>
              <p:nvPr/>
            </p:nvSpPr>
            <p:spPr>
              <a:xfrm>
                <a:off x="-4637775" y="1850175"/>
                <a:ext cx="126850" cy="64350"/>
              </a:xfrm>
              <a:custGeom>
                <a:avLst/>
                <a:gdLst/>
                <a:ahLst/>
                <a:cxnLst/>
                <a:rect l="l" t="t" r="r" b="b"/>
                <a:pathLst>
                  <a:path w="5074" h="2574" extrusionOk="0">
                    <a:moveTo>
                      <a:pt x="1275" y="1"/>
                    </a:moveTo>
                    <a:cubicBezTo>
                      <a:pt x="564" y="1"/>
                      <a:pt x="1" y="589"/>
                      <a:pt x="1" y="1300"/>
                    </a:cubicBezTo>
                    <a:cubicBezTo>
                      <a:pt x="1" y="1986"/>
                      <a:pt x="564" y="2574"/>
                      <a:pt x="1275" y="2574"/>
                    </a:cubicBezTo>
                    <a:lnTo>
                      <a:pt x="3799" y="2574"/>
                    </a:lnTo>
                    <a:cubicBezTo>
                      <a:pt x="4486" y="2574"/>
                      <a:pt x="5074" y="1986"/>
                      <a:pt x="5074" y="1300"/>
                    </a:cubicBezTo>
                    <a:cubicBezTo>
                      <a:pt x="5074" y="589"/>
                      <a:pt x="4486" y="1"/>
                      <a:pt x="379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7" name="Google Shape;437;p1"/>
              <p:cNvSpPr/>
              <p:nvPr/>
            </p:nvSpPr>
            <p:spPr>
              <a:xfrm>
                <a:off x="-3353525" y="1850175"/>
                <a:ext cx="126850" cy="64350"/>
              </a:xfrm>
              <a:custGeom>
                <a:avLst/>
                <a:gdLst/>
                <a:ahLst/>
                <a:cxnLst/>
                <a:rect l="l" t="t" r="r" b="b"/>
                <a:pathLst>
                  <a:path w="5074" h="2574" extrusionOk="0">
                    <a:moveTo>
                      <a:pt x="1275" y="1"/>
                    </a:moveTo>
                    <a:cubicBezTo>
                      <a:pt x="589" y="1"/>
                      <a:pt x="1" y="589"/>
                      <a:pt x="1" y="1300"/>
                    </a:cubicBezTo>
                    <a:cubicBezTo>
                      <a:pt x="1" y="1986"/>
                      <a:pt x="589" y="2574"/>
                      <a:pt x="1275" y="2574"/>
                    </a:cubicBezTo>
                    <a:lnTo>
                      <a:pt x="3800" y="2574"/>
                    </a:lnTo>
                    <a:cubicBezTo>
                      <a:pt x="4510" y="2574"/>
                      <a:pt x="5074" y="1986"/>
                      <a:pt x="5074" y="1300"/>
                    </a:cubicBezTo>
                    <a:cubicBezTo>
                      <a:pt x="5074" y="589"/>
                      <a:pt x="4510" y="1"/>
                      <a:pt x="38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8" name="Google Shape;438;p1"/>
              <p:cNvSpPr/>
              <p:nvPr/>
            </p:nvSpPr>
            <p:spPr>
              <a:xfrm>
                <a:off x="-4589975" y="1694675"/>
                <a:ext cx="232850" cy="339825"/>
              </a:xfrm>
              <a:custGeom>
                <a:avLst/>
                <a:gdLst/>
                <a:ahLst/>
                <a:cxnLst/>
                <a:rect l="l" t="t" r="r" b="b"/>
                <a:pathLst>
                  <a:path w="9314" h="13593" extrusionOk="0">
                    <a:moveTo>
                      <a:pt x="4288" y="1"/>
                    </a:moveTo>
                    <a:cubicBezTo>
                      <a:pt x="4095" y="1"/>
                      <a:pt x="3899" y="15"/>
                      <a:pt x="3701" y="44"/>
                    </a:cubicBezTo>
                    <a:lnTo>
                      <a:pt x="3603" y="69"/>
                    </a:lnTo>
                    <a:cubicBezTo>
                      <a:pt x="1471" y="412"/>
                      <a:pt x="0" y="2373"/>
                      <a:pt x="319" y="4505"/>
                    </a:cubicBezTo>
                    <a:lnTo>
                      <a:pt x="1177" y="10265"/>
                    </a:lnTo>
                    <a:cubicBezTo>
                      <a:pt x="1488" y="12201"/>
                      <a:pt x="3134" y="13592"/>
                      <a:pt x="5032" y="13592"/>
                    </a:cubicBezTo>
                    <a:cubicBezTo>
                      <a:pt x="5223" y="13592"/>
                      <a:pt x="5417" y="13578"/>
                      <a:pt x="5613" y="13549"/>
                    </a:cubicBezTo>
                    <a:lnTo>
                      <a:pt x="5735" y="13524"/>
                    </a:lnTo>
                    <a:cubicBezTo>
                      <a:pt x="7843" y="13181"/>
                      <a:pt x="9313" y="11220"/>
                      <a:pt x="9019" y="9088"/>
                    </a:cubicBezTo>
                    <a:lnTo>
                      <a:pt x="8162" y="3329"/>
                    </a:lnTo>
                    <a:cubicBezTo>
                      <a:pt x="7850" y="1392"/>
                      <a:pt x="6204" y="1"/>
                      <a:pt x="428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9" name="Google Shape;439;p1"/>
              <p:cNvSpPr/>
              <p:nvPr/>
            </p:nvSpPr>
            <p:spPr>
              <a:xfrm>
                <a:off x="-4562400" y="1735375"/>
                <a:ext cx="177100" cy="237600"/>
              </a:xfrm>
              <a:custGeom>
                <a:avLst/>
                <a:gdLst/>
                <a:ahLst/>
                <a:cxnLst/>
                <a:rect l="l" t="t" r="r" b="b"/>
                <a:pathLst>
                  <a:path w="7084" h="9504" extrusionOk="0">
                    <a:moveTo>
                      <a:pt x="3262" y="0"/>
                    </a:moveTo>
                    <a:cubicBezTo>
                      <a:pt x="3116" y="0"/>
                      <a:pt x="2968" y="11"/>
                      <a:pt x="2819" y="34"/>
                    </a:cubicBezTo>
                    <a:lnTo>
                      <a:pt x="2721" y="34"/>
                    </a:lnTo>
                    <a:cubicBezTo>
                      <a:pt x="1127" y="279"/>
                      <a:pt x="0" y="1774"/>
                      <a:pt x="245" y="3416"/>
                    </a:cubicBezTo>
                    <a:lnTo>
                      <a:pt x="882" y="6994"/>
                    </a:lnTo>
                    <a:cubicBezTo>
                      <a:pt x="1105" y="8441"/>
                      <a:pt x="2378" y="9503"/>
                      <a:pt x="3821" y="9503"/>
                    </a:cubicBezTo>
                    <a:cubicBezTo>
                      <a:pt x="3968" y="9503"/>
                      <a:pt x="4116" y="9492"/>
                      <a:pt x="4265" y="9470"/>
                    </a:cubicBezTo>
                    <a:lnTo>
                      <a:pt x="4363" y="9470"/>
                    </a:lnTo>
                    <a:cubicBezTo>
                      <a:pt x="5956" y="9225"/>
                      <a:pt x="7083" y="7730"/>
                      <a:pt x="6838" y="6112"/>
                    </a:cubicBezTo>
                    <a:lnTo>
                      <a:pt x="6201" y="2509"/>
                    </a:lnTo>
                    <a:cubicBezTo>
                      <a:pt x="5978" y="1063"/>
                      <a:pt x="4705" y="0"/>
                      <a:pt x="326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0" name="Google Shape;440;p1"/>
              <p:cNvSpPr/>
              <p:nvPr/>
            </p:nvSpPr>
            <p:spPr>
              <a:xfrm>
                <a:off x="-4501750" y="1852000"/>
                <a:ext cx="83350" cy="53350"/>
              </a:xfrm>
              <a:custGeom>
                <a:avLst/>
                <a:gdLst/>
                <a:ahLst/>
                <a:cxnLst/>
                <a:rect l="l" t="t" r="r" b="b"/>
                <a:pathLst>
                  <a:path w="3334" h="2134" extrusionOk="0">
                    <a:moveTo>
                      <a:pt x="2297" y="0"/>
                    </a:moveTo>
                    <a:cubicBezTo>
                      <a:pt x="2283" y="0"/>
                      <a:pt x="2269" y="1"/>
                      <a:pt x="2255" y="1"/>
                    </a:cubicBezTo>
                    <a:lnTo>
                      <a:pt x="1079" y="1"/>
                    </a:lnTo>
                    <a:cubicBezTo>
                      <a:pt x="491" y="1"/>
                      <a:pt x="0" y="491"/>
                      <a:pt x="0" y="1079"/>
                    </a:cubicBezTo>
                    <a:cubicBezTo>
                      <a:pt x="0" y="1643"/>
                      <a:pt x="491" y="2133"/>
                      <a:pt x="1079" y="2133"/>
                    </a:cubicBezTo>
                    <a:lnTo>
                      <a:pt x="2255" y="2133"/>
                    </a:lnTo>
                    <a:cubicBezTo>
                      <a:pt x="2843" y="2133"/>
                      <a:pt x="3334" y="1643"/>
                      <a:pt x="3334" y="1079"/>
                    </a:cubicBezTo>
                    <a:cubicBezTo>
                      <a:pt x="3334" y="481"/>
                      <a:pt x="2867" y="0"/>
                      <a:pt x="2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1" name="Google Shape;441;p1"/>
              <p:cNvSpPr/>
              <p:nvPr/>
            </p:nvSpPr>
            <p:spPr>
              <a:xfrm>
                <a:off x="-3507925" y="1694675"/>
                <a:ext cx="233475" cy="339825"/>
              </a:xfrm>
              <a:custGeom>
                <a:avLst/>
                <a:gdLst/>
                <a:ahLst/>
                <a:cxnLst/>
                <a:rect l="l" t="t" r="r" b="b"/>
                <a:pathLst>
                  <a:path w="9339" h="13593" extrusionOk="0">
                    <a:moveTo>
                      <a:pt x="5032" y="1"/>
                    </a:moveTo>
                    <a:cubicBezTo>
                      <a:pt x="3135" y="1"/>
                      <a:pt x="1489" y="1392"/>
                      <a:pt x="1177" y="3329"/>
                    </a:cubicBezTo>
                    <a:lnTo>
                      <a:pt x="319" y="9088"/>
                    </a:lnTo>
                    <a:cubicBezTo>
                      <a:pt x="1" y="11220"/>
                      <a:pt x="1496" y="13181"/>
                      <a:pt x="3603" y="13524"/>
                    </a:cubicBezTo>
                    <a:lnTo>
                      <a:pt x="3726" y="13549"/>
                    </a:lnTo>
                    <a:cubicBezTo>
                      <a:pt x="3921" y="13578"/>
                      <a:pt x="4115" y="13592"/>
                      <a:pt x="4307" y="13592"/>
                    </a:cubicBezTo>
                    <a:cubicBezTo>
                      <a:pt x="6204" y="13592"/>
                      <a:pt x="7850" y="12201"/>
                      <a:pt x="8162" y="10265"/>
                    </a:cubicBezTo>
                    <a:lnTo>
                      <a:pt x="9020" y="4505"/>
                    </a:lnTo>
                    <a:cubicBezTo>
                      <a:pt x="9338" y="2373"/>
                      <a:pt x="7868" y="412"/>
                      <a:pt x="5736" y="69"/>
                    </a:cubicBezTo>
                    <a:lnTo>
                      <a:pt x="5613" y="44"/>
                    </a:lnTo>
                    <a:cubicBezTo>
                      <a:pt x="5417" y="15"/>
                      <a:pt x="5223" y="1"/>
                      <a:pt x="503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2" name="Google Shape;442;p1"/>
              <p:cNvSpPr/>
              <p:nvPr/>
            </p:nvSpPr>
            <p:spPr>
              <a:xfrm>
                <a:off x="-3479125" y="1735375"/>
                <a:ext cx="177100" cy="237600"/>
              </a:xfrm>
              <a:custGeom>
                <a:avLst/>
                <a:gdLst/>
                <a:ahLst/>
                <a:cxnLst/>
                <a:rect l="l" t="t" r="r" b="b"/>
                <a:pathLst>
                  <a:path w="7084" h="9504" extrusionOk="0">
                    <a:moveTo>
                      <a:pt x="3816" y="0"/>
                    </a:moveTo>
                    <a:cubicBezTo>
                      <a:pt x="2358" y="0"/>
                      <a:pt x="1105" y="1063"/>
                      <a:pt x="883" y="2509"/>
                    </a:cubicBezTo>
                    <a:lnTo>
                      <a:pt x="246" y="6112"/>
                    </a:lnTo>
                    <a:cubicBezTo>
                      <a:pt x="0" y="7730"/>
                      <a:pt x="1128" y="9225"/>
                      <a:pt x="2721" y="9470"/>
                    </a:cubicBezTo>
                    <a:lnTo>
                      <a:pt x="2819" y="9470"/>
                    </a:lnTo>
                    <a:cubicBezTo>
                      <a:pt x="2968" y="9492"/>
                      <a:pt x="3116" y="9503"/>
                      <a:pt x="3262" y="9503"/>
                    </a:cubicBezTo>
                    <a:cubicBezTo>
                      <a:pt x="4701" y="9503"/>
                      <a:pt x="5954" y="8441"/>
                      <a:pt x="6177" y="6994"/>
                    </a:cubicBezTo>
                    <a:lnTo>
                      <a:pt x="6838" y="3416"/>
                    </a:lnTo>
                    <a:cubicBezTo>
                      <a:pt x="7083" y="1774"/>
                      <a:pt x="5932" y="279"/>
                      <a:pt x="4338" y="34"/>
                    </a:cubicBezTo>
                    <a:lnTo>
                      <a:pt x="4265" y="34"/>
                    </a:lnTo>
                    <a:cubicBezTo>
                      <a:pt x="4114" y="11"/>
                      <a:pt x="3964" y="0"/>
                      <a:pt x="381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3" name="Google Shape;443;p1"/>
              <p:cNvSpPr/>
              <p:nvPr/>
            </p:nvSpPr>
            <p:spPr>
              <a:xfrm>
                <a:off x="-3446650" y="1852000"/>
                <a:ext cx="83975" cy="53350"/>
              </a:xfrm>
              <a:custGeom>
                <a:avLst/>
                <a:gdLst/>
                <a:ahLst/>
                <a:cxnLst/>
                <a:rect l="l" t="t" r="r" b="b"/>
                <a:pathLst>
                  <a:path w="3359" h="2134" extrusionOk="0">
                    <a:moveTo>
                      <a:pt x="1038" y="0"/>
                    </a:moveTo>
                    <a:cubicBezTo>
                      <a:pt x="491" y="0"/>
                      <a:pt x="0" y="481"/>
                      <a:pt x="0" y="1079"/>
                    </a:cubicBezTo>
                    <a:cubicBezTo>
                      <a:pt x="0" y="1643"/>
                      <a:pt x="491" y="2133"/>
                      <a:pt x="1079" y="2133"/>
                    </a:cubicBezTo>
                    <a:lnTo>
                      <a:pt x="2280" y="2133"/>
                    </a:lnTo>
                    <a:cubicBezTo>
                      <a:pt x="2868" y="2133"/>
                      <a:pt x="3358" y="1643"/>
                      <a:pt x="3358" y="1079"/>
                    </a:cubicBezTo>
                    <a:cubicBezTo>
                      <a:pt x="3358" y="491"/>
                      <a:pt x="2868" y="1"/>
                      <a:pt x="2280" y="1"/>
                    </a:cubicBezTo>
                    <a:lnTo>
                      <a:pt x="1079" y="1"/>
                    </a:lnTo>
                    <a:cubicBezTo>
                      <a:pt x="1065" y="1"/>
                      <a:pt x="1052" y="0"/>
                      <a:pt x="10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4" name="Google Shape;444;p1"/>
              <p:cNvSpPr/>
              <p:nvPr/>
            </p:nvSpPr>
            <p:spPr>
              <a:xfrm>
                <a:off x="-4458850" y="1539525"/>
                <a:ext cx="1052650" cy="1127425"/>
              </a:xfrm>
              <a:custGeom>
                <a:avLst/>
                <a:gdLst/>
                <a:ahLst/>
                <a:cxnLst/>
                <a:rect l="l" t="t" r="r" b="b"/>
                <a:pathLst>
                  <a:path w="42106" h="45097" extrusionOk="0">
                    <a:moveTo>
                      <a:pt x="2451" y="1"/>
                    </a:moveTo>
                    <a:cubicBezTo>
                      <a:pt x="2083" y="1153"/>
                      <a:pt x="1765" y="2353"/>
                      <a:pt x="1495" y="3579"/>
                    </a:cubicBezTo>
                    <a:cubicBezTo>
                      <a:pt x="564" y="7084"/>
                      <a:pt x="0" y="10883"/>
                      <a:pt x="0" y="14853"/>
                    </a:cubicBezTo>
                    <a:cubicBezTo>
                      <a:pt x="0" y="31543"/>
                      <a:pt x="9411" y="45097"/>
                      <a:pt x="21053" y="45097"/>
                    </a:cubicBezTo>
                    <a:cubicBezTo>
                      <a:pt x="32670" y="45097"/>
                      <a:pt x="42106" y="31543"/>
                      <a:pt x="42106" y="14853"/>
                    </a:cubicBezTo>
                    <a:cubicBezTo>
                      <a:pt x="42106" y="10834"/>
                      <a:pt x="41542" y="7035"/>
                      <a:pt x="40562" y="3554"/>
                    </a:cubicBezTo>
                    <a:cubicBezTo>
                      <a:pt x="40292" y="2329"/>
                      <a:pt x="39974" y="1128"/>
                      <a:pt x="39655" y="1"/>
                    </a:cubicBezTo>
                    <a:cubicBezTo>
                      <a:pt x="33798" y="785"/>
                      <a:pt x="27548" y="1251"/>
                      <a:pt x="21053" y="1251"/>
                    </a:cubicBezTo>
                    <a:cubicBezTo>
                      <a:pt x="14558" y="1251"/>
                      <a:pt x="8308" y="834"/>
                      <a:pt x="245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5" name="Google Shape;445;p1"/>
              <p:cNvSpPr/>
              <p:nvPr/>
            </p:nvSpPr>
            <p:spPr>
              <a:xfrm>
                <a:off x="-4285475" y="1831800"/>
                <a:ext cx="226750" cy="100500"/>
              </a:xfrm>
              <a:custGeom>
                <a:avLst/>
                <a:gdLst/>
                <a:ahLst/>
                <a:cxnLst/>
                <a:rect l="l" t="t" r="r" b="b"/>
                <a:pathLst>
                  <a:path w="9070" h="4020" extrusionOk="0">
                    <a:moveTo>
                      <a:pt x="4535" y="0"/>
                    </a:moveTo>
                    <a:cubicBezTo>
                      <a:pt x="2207" y="0"/>
                      <a:pt x="271" y="1765"/>
                      <a:pt x="1" y="4020"/>
                    </a:cubicBezTo>
                    <a:cubicBezTo>
                      <a:pt x="932" y="2745"/>
                      <a:pt x="2623" y="1887"/>
                      <a:pt x="4535" y="1887"/>
                    </a:cubicBezTo>
                    <a:cubicBezTo>
                      <a:pt x="6422" y="1887"/>
                      <a:pt x="8113" y="2745"/>
                      <a:pt x="9069" y="4020"/>
                    </a:cubicBezTo>
                    <a:cubicBezTo>
                      <a:pt x="8775" y="1765"/>
                      <a:pt x="6863" y="0"/>
                      <a:pt x="453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6" name="Google Shape;446;p1"/>
              <p:cNvSpPr/>
              <p:nvPr/>
            </p:nvSpPr>
            <p:spPr>
              <a:xfrm>
                <a:off x="-3805700" y="1831800"/>
                <a:ext cx="226725" cy="100500"/>
              </a:xfrm>
              <a:custGeom>
                <a:avLst/>
                <a:gdLst/>
                <a:ahLst/>
                <a:cxnLst/>
                <a:rect l="l" t="t" r="r" b="b"/>
                <a:pathLst>
                  <a:path w="9069" h="4020" extrusionOk="0">
                    <a:moveTo>
                      <a:pt x="4534" y="0"/>
                    </a:moveTo>
                    <a:cubicBezTo>
                      <a:pt x="2206" y="0"/>
                      <a:pt x="270" y="1765"/>
                      <a:pt x="0" y="4020"/>
                    </a:cubicBezTo>
                    <a:cubicBezTo>
                      <a:pt x="956" y="2745"/>
                      <a:pt x="2647" y="1887"/>
                      <a:pt x="4534" y="1887"/>
                    </a:cubicBezTo>
                    <a:cubicBezTo>
                      <a:pt x="6446" y="1887"/>
                      <a:pt x="8113" y="2745"/>
                      <a:pt x="9069" y="4020"/>
                    </a:cubicBezTo>
                    <a:cubicBezTo>
                      <a:pt x="8799" y="1765"/>
                      <a:pt x="6912" y="0"/>
                      <a:pt x="453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7" name="Google Shape;447;p1"/>
              <p:cNvSpPr/>
              <p:nvPr/>
            </p:nvSpPr>
            <p:spPr>
              <a:xfrm>
                <a:off x="-4321625" y="2072600"/>
                <a:ext cx="778800" cy="393375"/>
              </a:xfrm>
              <a:custGeom>
                <a:avLst/>
                <a:gdLst/>
                <a:ahLst/>
                <a:cxnLst/>
                <a:rect l="l" t="t" r="r" b="b"/>
                <a:pathLst>
                  <a:path w="31152" h="15735" extrusionOk="0">
                    <a:moveTo>
                      <a:pt x="31152" y="0"/>
                    </a:moveTo>
                    <a:lnTo>
                      <a:pt x="31152" y="0"/>
                    </a:lnTo>
                    <a:cubicBezTo>
                      <a:pt x="26642" y="1887"/>
                      <a:pt x="21201" y="2990"/>
                      <a:pt x="15319" y="2990"/>
                    </a:cubicBezTo>
                    <a:cubicBezTo>
                      <a:pt x="9657" y="2990"/>
                      <a:pt x="4388" y="1961"/>
                      <a:pt x="1" y="221"/>
                    </a:cubicBezTo>
                    <a:lnTo>
                      <a:pt x="1" y="221"/>
                    </a:lnTo>
                    <a:cubicBezTo>
                      <a:pt x="736" y="8921"/>
                      <a:pt x="7403" y="15735"/>
                      <a:pt x="15564" y="15735"/>
                    </a:cubicBezTo>
                    <a:cubicBezTo>
                      <a:pt x="23774" y="15735"/>
                      <a:pt x="30514" y="8823"/>
                      <a:pt x="311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8" name="Google Shape;448;p1"/>
              <p:cNvSpPr/>
              <p:nvPr/>
            </p:nvSpPr>
            <p:spPr>
              <a:xfrm>
                <a:off x="-4321625" y="2073200"/>
                <a:ext cx="778175" cy="131775"/>
              </a:xfrm>
              <a:custGeom>
                <a:avLst/>
                <a:gdLst/>
                <a:ahLst/>
                <a:cxnLst/>
                <a:rect l="l" t="t" r="r" b="b"/>
                <a:pathLst>
                  <a:path w="31127" h="5271" extrusionOk="0">
                    <a:moveTo>
                      <a:pt x="31127" y="1"/>
                    </a:moveTo>
                    <a:cubicBezTo>
                      <a:pt x="26617" y="1912"/>
                      <a:pt x="21176" y="3015"/>
                      <a:pt x="15319" y="3015"/>
                    </a:cubicBezTo>
                    <a:cubicBezTo>
                      <a:pt x="9657" y="3015"/>
                      <a:pt x="4388" y="1961"/>
                      <a:pt x="1" y="221"/>
                    </a:cubicBezTo>
                    <a:lnTo>
                      <a:pt x="1" y="221"/>
                    </a:lnTo>
                    <a:cubicBezTo>
                      <a:pt x="50" y="1055"/>
                      <a:pt x="173" y="1863"/>
                      <a:pt x="369" y="2648"/>
                    </a:cubicBezTo>
                    <a:cubicBezTo>
                      <a:pt x="4682" y="4290"/>
                      <a:pt x="9829" y="5270"/>
                      <a:pt x="15319" y="5270"/>
                    </a:cubicBezTo>
                    <a:cubicBezTo>
                      <a:pt x="21054" y="5270"/>
                      <a:pt x="26372" y="4241"/>
                      <a:pt x="30784" y="2427"/>
                    </a:cubicBezTo>
                    <a:cubicBezTo>
                      <a:pt x="30931" y="1618"/>
                      <a:pt x="31053" y="834"/>
                      <a:pt x="3112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9" name="Google Shape;449;p1"/>
              <p:cNvSpPr/>
              <p:nvPr/>
            </p:nvSpPr>
            <p:spPr>
              <a:xfrm>
                <a:off x="-4054475" y="1894300"/>
                <a:ext cx="245125" cy="301475"/>
              </a:xfrm>
              <a:custGeom>
                <a:avLst/>
                <a:gdLst/>
                <a:ahLst/>
                <a:cxnLst/>
                <a:rect l="l" t="t" r="r" b="b"/>
                <a:pathLst>
                  <a:path w="9805" h="12059" extrusionOk="0">
                    <a:moveTo>
                      <a:pt x="4903" y="0"/>
                    </a:moveTo>
                    <a:cubicBezTo>
                      <a:pt x="3628" y="0"/>
                      <a:pt x="2574" y="1030"/>
                      <a:pt x="2574" y="2329"/>
                    </a:cubicBezTo>
                    <a:lnTo>
                      <a:pt x="2574" y="5956"/>
                    </a:lnTo>
                    <a:lnTo>
                      <a:pt x="2550" y="5956"/>
                    </a:lnTo>
                    <a:cubicBezTo>
                      <a:pt x="1128" y="5956"/>
                      <a:pt x="1" y="7083"/>
                      <a:pt x="1" y="8505"/>
                    </a:cubicBezTo>
                    <a:cubicBezTo>
                      <a:pt x="1" y="9926"/>
                      <a:pt x="1128" y="11054"/>
                      <a:pt x="2550" y="11054"/>
                    </a:cubicBezTo>
                    <a:cubicBezTo>
                      <a:pt x="2697" y="11054"/>
                      <a:pt x="2819" y="11054"/>
                      <a:pt x="2966" y="11029"/>
                    </a:cubicBezTo>
                    <a:cubicBezTo>
                      <a:pt x="3407" y="11666"/>
                      <a:pt x="4118" y="12059"/>
                      <a:pt x="4903" y="12059"/>
                    </a:cubicBezTo>
                    <a:cubicBezTo>
                      <a:pt x="5736" y="12059"/>
                      <a:pt x="6447" y="11642"/>
                      <a:pt x="6839" y="11029"/>
                    </a:cubicBezTo>
                    <a:cubicBezTo>
                      <a:pt x="6961" y="11054"/>
                      <a:pt x="7108" y="11054"/>
                      <a:pt x="7255" y="11054"/>
                    </a:cubicBezTo>
                    <a:cubicBezTo>
                      <a:pt x="8677" y="11054"/>
                      <a:pt x="9804" y="9926"/>
                      <a:pt x="9804" y="8505"/>
                    </a:cubicBezTo>
                    <a:cubicBezTo>
                      <a:pt x="9804" y="7108"/>
                      <a:pt x="8677" y="5956"/>
                      <a:pt x="7255" y="5956"/>
                    </a:cubicBezTo>
                    <a:lnTo>
                      <a:pt x="7231" y="2329"/>
                    </a:lnTo>
                    <a:cubicBezTo>
                      <a:pt x="7231" y="1030"/>
                      <a:pt x="6201" y="0"/>
                      <a:pt x="49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0" name="Google Shape;450;p1"/>
              <p:cNvSpPr/>
              <p:nvPr/>
            </p:nvSpPr>
            <p:spPr>
              <a:xfrm>
                <a:off x="-4287300" y="1694925"/>
                <a:ext cx="226725" cy="93025"/>
              </a:xfrm>
              <a:custGeom>
                <a:avLst/>
                <a:gdLst/>
                <a:ahLst/>
                <a:cxnLst/>
                <a:rect l="l" t="t" r="r" b="b"/>
                <a:pathLst>
                  <a:path w="9069" h="3721" extrusionOk="0">
                    <a:moveTo>
                      <a:pt x="8273" y="0"/>
                    </a:moveTo>
                    <a:cubicBezTo>
                      <a:pt x="8203" y="0"/>
                      <a:pt x="8133" y="11"/>
                      <a:pt x="8064" y="34"/>
                    </a:cubicBezTo>
                    <a:lnTo>
                      <a:pt x="589" y="2338"/>
                    </a:lnTo>
                    <a:cubicBezTo>
                      <a:pt x="221" y="2461"/>
                      <a:pt x="0" y="2828"/>
                      <a:pt x="123" y="3221"/>
                    </a:cubicBezTo>
                    <a:cubicBezTo>
                      <a:pt x="222" y="3519"/>
                      <a:pt x="483" y="3720"/>
                      <a:pt x="787" y="3720"/>
                    </a:cubicBezTo>
                    <a:cubicBezTo>
                      <a:pt x="858" y="3720"/>
                      <a:pt x="931" y="3709"/>
                      <a:pt x="1005" y="3686"/>
                    </a:cubicBezTo>
                    <a:lnTo>
                      <a:pt x="8480" y="1382"/>
                    </a:lnTo>
                    <a:cubicBezTo>
                      <a:pt x="8848" y="1260"/>
                      <a:pt x="9069" y="892"/>
                      <a:pt x="8946" y="500"/>
                    </a:cubicBezTo>
                    <a:cubicBezTo>
                      <a:pt x="8847" y="202"/>
                      <a:pt x="8570" y="0"/>
                      <a:pt x="827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1" name="Google Shape;451;p1"/>
              <p:cNvSpPr/>
              <p:nvPr/>
            </p:nvSpPr>
            <p:spPr>
              <a:xfrm>
                <a:off x="-3789150" y="1677500"/>
                <a:ext cx="212025" cy="126825"/>
              </a:xfrm>
              <a:custGeom>
                <a:avLst/>
                <a:gdLst/>
                <a:ahLst/>
                <a:cxnLst/>
                <a:rect l="l" t="t" r="r" b="b"/>
                <a:pathLst>
                  <a:path w="8481" h="5073" extrusionOk="0">
                    <a:moveTo>
                      <a:pt x="781" y="1"/>
                    </a:moveTo>
                    <a:cubicBezTo>
                      <a:pt x="538" y="1"/>
                      <a:pt x="304" y="132"/>
                      <a:pt x="172" y="364"/>
                    </a:cubicBezTo>
                    <a:cubicBezTo>
                      <a:pt x="0" y="707"/>
                      <a:pt x="123" y="1124"/>
                      <a:pt x="441" y="1320"/>
                    </a:cubicBezTo>
                    <a:lnTo>
                      <a:pt x="7353" y="4996"/>
                    </a:lnTo>
                    <a:cubicBezTo>
                      <a:pt x="7449" y="5048"/>
                      <a:pt x="7557" y="5073"/>
                      <a:pt x="7665" y="5073"/>
                    </a:cubicBezTo>
                    <a:cubicBezTo>
                      <a:pt x="7914" y="5073"/>
                      <a:pt x="8164" y="4941"/>
                      <a:pt x="8284" y="4702"/>
                    </a:cubicBezTo>
                    <a:cubicBezTo>
                      <a:pt x="8480" y="4334"/>
                      <a:pt x="8357" y="3942"/>
                      <a:pt x="8014" y="3770"/>
                    </a:cubicBezTo>
                    <a:lnTo>
                      <a:pt x="1127" y="94"/>
                    </a:lnTo>
                    <a:cubicBezTo>
                      <a:pt x="1016" y="31"/>
                      <a:pt x="897" y="1"/>
                      <a:pt x="78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2" name="Google Shape;452;p1"/>
              <p:cNvSpPr/>
              <p:nvPr/>
            </p:nvSpPr>
            <p:spPr>
              <a:xfrm>
                <a:off x="-4194775" y="2355675"/>
                <a:ext cx="523900" cy="110300"/>
              </a:xfrm>
              <a:custGeom>
                <a:avLst/>
                <a:gdLst/>
                <a:ahLst/>
                <a:cxnLst/>
                <a:rect l="l" t="t" r="r" b="b"/>
                <a:pathLst>
                  <a:path w="20956" h="4412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794" y="2721"/>
                      <a:pt x="6446" y="4412"/>
                      <a:pt x="10490" y="4412"/>
                    </a:cubicBezTo>
                    <a:cubicBezTo>
                      <a:pt x="14534" y="4412"/>
                      <a:pt x="18210" y="2721"/>
                      <a:pt x="20955" y="0"/>
                    </a:cubicBezTo>
                    <a:lnTo>
                      <a:pt x="20955" y="0"/>
                    </a:lnTo>
                    <a:cubicBezTo>
                      <a:pt x="17647" y="540"/>
                      <a:pt x="14142" y="809"/>
                      <a:pt x="10490" y="809"/>
                    </a:cubicBezTo>
                    <a:cubicBezTo>
                      <a:pt x="6838" y="809"/>
                      <a:pt x="3309" y="540"/>
                      <a:pt x="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453" name="Google Shape;453;p1"/>
          <p:cNvGrpSpPr/>
          <p:nvPr/>
        </p:nvGrpSpPr>
        <p:grpSpPr>
          <a:xfrm rot="1179662">
            <a:off x="7000662" y="4951353"/>
            <a:ext cx="1588830" cy="1655594"/>
            <a:chOff x="-4665350" y="238125"/>
            <a:chExt cx="1564900" cy="1273250"/>
          </a:xfrm>
        </p:grpSpPr>
        <p:sp>
          <p:nvSpPr>
            <p:cNvPr id="454" name="Google Shape;454;p1"/>
            <p:cNvSpPr/>
            <p:nvPr/>
          </p:nvSpPr>
          <p:spPr>
            <a:xfrm>
              <a:off x="-4657550" y="241200"/>
              <a:ext cx="1551425" cy="1140675"/>
            </a:xfrm>
            <a:custGeom>
              <a:avLst/>
              <a:gdLst/>
              <a:ahLst/>
              <a:cxnLst/>
              <a:rect l="l" t="t" r="r" b="b"/>
              <a:pathLst>
                <a:path w="62057" h="45627" extrusionOk="0">
                  <a:moveTo>
                    <a:pt x="10270" y="0"/>
                  </a:moveTo>
                  <a:cubicBezTo>
                    <a:pt x="9902" y="1176"/>
                    <a:pt x="9608" y="2353"/>
                    <a:pt x="9314" y="3578"/>
                  </a:cubicBezTo>
                  <a:cubicBezTo>
                    <a:pt x="9044" y="4559"/>
                    <a:pt x="8799" y="5588"/>
                    <a:pt x="8579" y="6617"/>
                  </a:cubicBezTo>
                  <a:cubicBezTo>
                    <a:pt x="8054" y="6355"/>
                    <a:pt x="7457" y="6207"/>
                    <a:pt x="6832" y="6207"/>
                  </a:cubicBezTo>
                  <a:cubicBezTo>
                    <a:pt x="6640" y="6207"/>
                    <a:pt x="6446" y="6221"/>
                    <a:pt x="6250" y="6250"/>
                  </a:cubicBezTo>
                  <a:lnTo>
                    <a:pt x="6128" y="6274"/>
                  </a:lnTo>
                  <a:cubicBezTo>
                    <a:pt x="4020" y="6617"/>
                    <a:pt x="2550" y="8578"/>
                    <a:pt x="2868" y="10735"/>
                  </a:cubicBezTo>
                  <a:lnTo>
                    <a:pt x="3113" y="12450"/>
                  </a:lnTo>
                  <a:lnTo>
                    <a:pt x="1912" y="12450"/>
                  </a:lnTo>
                  <a:cubicBezTo>
                    <a:pt x="1202" y="12450"/>
                    <a:pt x="613" y="13014"/>
                    <a:pt x="613" y="13725"/>
                  </a:cubicBezTo>
                  <a:cubicBezTo>
                    <a:pt x="613" y="14117"/>
                    <a:pt x="809" y="14485"/>
                    <a:pt x="1104" y="14730"/>
                  </a:cubicBezTo>
                  <a:cubicBezTo>
                    <a:pt x="540" y="15539"/>
                    <a:pt x="1" y="16764"/>
                    <a:pt x="613" y="17989"/>
                  </a:cubicBezTo>
                  <a:cubicBezTo>
                    <a:pt x="1839" y="20416"/>
                    <a:pt x="7353" y="21029"/>
                    <a:pt x="9069" y="25244"/>
                  </a:cubicBezTo>
                  <a:cubicBezTo>
                    <a:pt x="9314" y="26175"/>
                    <a:pt x="9559" y="27082"/>
                    <a:pt x="9878" y="27940"/>
                  </a:cubicBezTo>
                  <a:cubicBezTo>
                    <a:pt x="10539" y="32008"/>
                    <a:pt x="8015" y="33430"/>
                    <a:pt x="8824" y="38969"/>
                  </a:cubicBezTo>
                  <a:cubicBezTo>
                    <a:pt x="9332" y="42324"/>
                    <a:pt x="12900" y="45626"/>
                    <a:pt x="18028" y="45626"/>
                  </a:cubicBezTo>
                  <a:cubicBezTo>
                    <a:pt x="19830" y="45626"/>
                    <a:pt x="21824" y="45219"/>
                    <a:pt x="23946" y="44263"/>
                  </a:cubicBezTo>
                  <a:cubicBezTo>
                    <a:pt x="25514" y="44827"/>
                    <a:pt x="27156" y="45096"/>
                    <a:pt x="28872" y="45096"/>
                  </a:cubicBezTo>
                  <a:lnTo>
                    <a:pt x="28896" y="45096"/>
                  </a:lnTo>
                  <a:cubicBezTo>
                    <a:pt x="37131" y="45096"/>
                    <a:pt x="44288" y="38283"/>
                    <a:pt x="47744" y="28381"/>
                  </a:cubicBezTo>
                  <a:cubicBezTo>
                    <a:pt x="50243" y="28063"/>
                    <a:pt x="52425" y="28161"/>
                    <a:pt x="54532" y="27156"/>
                  </a:cubicBezTo>
                  <a:cubicBezTo>
                    <a:pt x="61272" y="23921"/>
                    <a:pt x="62057" y="15931"/>
                    <a:pt x="57057" y="14093"/>
                  </a:cubicBezTo>
                  <a:cubicBezTo>
                    <a:pt x="57081" y="13970"/>
                    <a:pt x="57106" y="13847"/>
                    <a:pt x="57106" y="13725"/>
                  </a:cubicBezTo>
                  <a:cubicBezTo>
                    <a:pt x="57106" y="13014"/>
                    <a:pt x="56542" y="12426"/>
                    <a:pt x="55831" y="12426"/>
                  </a:cubicBezTo>
                  <a:lnTo>
                    <a:pt x="54631" y="12426"/>
                  </a:lnTo>
                  <a:lnTo>
                    <a:pt x="54876" y="10710"/>
                  </a:lnTo>
                  <a:cubicBezTo>
                    <a:pt x="55194" y="8578"/>
                    <a:pt x="53724" y="6617"/>
                    <a:pt x="51591" y="6274"/>
                  </a:cubicBezTo>
                  <a:lnTo>
                    <a:pt x="51469" y="6250"/>
                  </a:lnTo>
                  <a:cubicBezTo>
                    <a:pt x="51281" y="6221"/>
                    <a:pt x="51092" y="6207"/>
                    <a:pt x="50903" y="6207"/>
                  </a:cubicBezTo>
                  <a:cubicBezTo>
                    <a:pt x="50280" y="6207"/>
                    <a:pt x="49662" y="6360"/>
                    <a:pt x="49116" y="6642"/>
                  </a:cubicBezTo>
                  <a:cubicBezTo>
                    <a:pt x="48895" y="5613"/>
                    <a:pt x="48650" y="4559"/>
                    <a:pt x="48381" y="3554"/>
                  </a:cubicBezTo>
                  <a:cubicBezTo>
                    <a:pt x="48111" y="2328"/>
                    <a:pt x="47793" y="1127"/>
                    <a:pt x="47474" y="0"/>
                  </a:cubicBezTo>
                  <a:cubicBezTo>
                    <a:pt x="41616" y="784"/>
                    <a:pt x="35367" y="1250"/>
                    <a:pt x="28872" y="1250"/>
                  </a:cubicBezTo>
                  <a:cubicBezTo>
                    <a:pt x="22377" y="1250"/>
                    <a:pt x="16127" y="809"/>
                    <a:pt x="10270" y="0"/>
                  </a:cubicBezTo>
                  <a:close/>
                </a:path>
              </a:pathLst>
            </a:custGeom>
            <a:solidFill>
              <a:schemeClr val="accent6"/>
            </a:solidFill>
            <a:ln w="15240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49803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55" name="Google Shape;455;p1"/>
            <p:cNvGrpSpPr/>
            <p:nvPr/>
          </p:nvGrpSpPr>
          <p:grpSpPr>
            <a:xfrm>
              <a:off x="-4665350" y="238125"/>
              <a:ext cx="1564900" cy="1273250"/>
              <a:chOff x="-4686175" y="238125"/>
              <a:chExt cx="1564900" cy="1273250"/>
            </a:xfrm>
          </p:grpSpPr>
          <p:sp>
            <p:nvSpPr>
              <p:cNvPr id="456" name="Google Shape;456;p1"/>
              <p:cNvSpPr/>
              <p:nvPr/>
            </p:nvSpPr>
            <p:spPr>
              <a:xfrm>
                <a:off x="-4686175" y="581225"/>
                <a:ext cx="1564900" cy="930150"/>
              </a:xfrm>
              <a:custGeom>
                <a:avLst/>
                <a:gdLst/>
                <a:ahLst/>
                <a:cxnLst/>
                <a:rect l="l" t="t" r="r" b="b"/>
                <a:pathLst>
                  <a:path w="62596" h="37206" fill="none" extrusionOk="0">
                    <a:moveTo>
                      <a:pt x="2476" y="1"/>
                    </a:moveTo>
                    <a:cubicBezTo>
                      <a:pt x="2476" y="1"/>
                      <a:pt x="0" y="2084"/>
                      <a:pt x="1103" y="4265"/>
                    </a:cubicBezTo>
                    <a:cubicBezTo>
                      <a:pt x="2329" y="6667"/>
                      <a:pt x="7868" y="7280"/>
                      <a:pt x="9559" y="11545"/>
                    </a:cubicBezTo>
                    <a:cubicBezTo>
                      <a:pt x="12083" y="17892"/>
                      <a:pt x="8309" y="18652"/>
                      <a:pt x="9289" y="25245"/>
                    </a:cubicBezTo>
                    <a:cubicBezTo>
                      <a:pt x="10196" y="31323"/>
                      <a:pt x="21078" y="37205"/>
                      <a:pt x="33185" y="23750"/>
                    </a:cubicBezTo>
                    <a:cubicBezTo>
                      <a:pt x="44140" y="11545"/>
                      <a:pt x="49655" y="15956"/>
                      <a:pt x="54998" y="13432"/>
                    </a:cubicBezTo>
                    <a:cubicBezTo>
                      <a:pt x="62252" y="9951"/>
                      <a:pt x="62595" y="932"/>
                      <a:pt x="56223" y="25"/>
                    </a:cubicBezTo>
                  </a:path>
                </a:pathLst>
              </a:custGeom>
              <a:noFill/>
              <a:ln w="15325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7" name="Google Shape;457;p1"/>
              <p:cNvSpPr/>
              <p:nvPr/>
            </p:nvSpPr>
            <p:spPr>
              <a:xfrm>
                <a:off x="-4658600" y="549375"/>
                <a:ext cx="126850" cy="64350"/>
              </a:xfrm>
              <a:custGeom>
                <a:avLst/>
                <a:gdLst/>
                <a:ahLst/>
                <a:cxnLst/>
                <a:rect l="l" t="t" r="r" b="b"/>
                <a:pathLst>
                  <a:path w="5074" h="2574" extrusionOk="0">
                    <a:moveTo>
                      <a:pt x="1275" y="0"/>
                    </a:moveTo>
                    <a:cubicBezTo>
                      <a:pt x="588" y="0"/>
                      <a:pt x="0" y="564"/>
                      <a:pt x="0" y="1275"/>
                    </a:cubicBezTo>
                    <a:cubicBezTo>
                      <a:pt x="0" y="1986"/>
                      <a:pt x="588" y="2574"/>
                      <a:pt x="1275" y="2574"/>
                    </a:cubicBezTo>
                    <a:lnTo>
                      <a:pt x="3799" y="2574"/>
                    </a:lnTo>
                    <a:cubicBezTo>
                      <a:pt x="4485" y="2574"/>
                      <a:pt x="5074" y="1986"/>
                      <a:pt x="5074" y="1275"/>
                    </a:cubicBezTo>
                    <a:cubicBezTo>
                      <a:pt x="5074" y="564"/>
                      <a:pt x="4510" y="0"/>
                      <a:pt x="379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8" name="Google Shape;458;p1"/>
              <p:cNvSpPr/>
              <p:nvPr/>
            </p:nvSpPr>
            <p:spPr>
              <a:xfrm>
                <a:off x="-3374350" y="549375"/>
                <a:ext cx="127475" cy="64350"/>
              </a:xfrm>
              <a:custGeom>
                <a:avLst/>
                <a:gdLst/>
                <a:ahLst/>
                <a:cxnLst/>
                <a:rect l="l" t="t" r="r" b="b"/>
                <a:pathLst>
                  <a:path w="5099" h="2574" extrusionOk="0">
                    <a:moveTo>
                      <a:pt x="1299" y="0"/>
                    </a:moveTo>
                    <a:cubicBezTo>
                      <a:pt x="589" y="0"/>
                      <a:pt x="0" y="564"/>
                      <a:pt x="0" y="1275"/>
                    </a:cubicBezTo>
                    <a:cubicBezTo>
                      <a:pt x="0" y="1986"/>
                      <a:pt x="589" y="2574"/>
                      <a:pt x="1299" y="2574"/>
                    </a:cubicBezTo>
                    <a:lnTo>
                      <a:pt x="3799" y="2574"/>
                    </a:lnTo>
                    <a:cubicBezTo>
                      <a:pt x="4510" y="2574"/>
                      <a:pt x="5098" y="1986"/>
                      <a:pt x="5098" y="1275"/>
                    </a:cubicBezTo>
                    <a:cubicBezTo>
                      <a:pt x="5098" y="564"/>
                      <a:pt x="4510" y="0"/>
                      <a:pt x="379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9" name="Google Shape;459;p1"/>
              <p:cNvSpPr/>
              <p:nvPr/>
            </p:nvSpPr>
            <p:spPr>
              <a:xfrm>
                <a:off x="-4610825" y="393275"/>
                <a:ext cx="233475" cy="339800"/>
              </a:xfrm>
              <a:custGeom>
                <a:avLst/>
                <a:gdLst/>
                <a:ahLst/>
                <a:cxnLst/>
                <a:rect l="l" t="t" r="r" b="b"/>
                <a:pathLst>
                  <a:path w="9339" h="13592" extrusionOk="0">
                    <a:moveTo>
                      <a:pt x="4300" y="1"/>
                    </a:moveTo>
                    <a:cubicBezTo>
                      <a:pt x="4111" y="1"/>
                      <a:pt x="3919" y="15"/>
                      <a:pt x="3726" y="44"/>
                    </a:cubicBezTo>
                    <a:lnTo>
                      <a:pt x="3604" y="68"/>
                    </a:lnTo>
                    <a:cubicBezTo>
                      <a:pt x="1496" y="411"/>
                      <a:pt x="1" y="2372"/>
                      <a:pt x="320" y="4529"/>
                    </a:cubicBezTo>
                    <a:lnTo>
                      <a:pt x="1177" y="10288"/>
                    </a:lnTo>
                    <a:cubicBezTo>
                      <a:pt x="1489" y="12203"/>
                      <a:pt x="3135" y="13591"/>
                      <a:pt x="5032" y="13591"/>
                    </a:cubicBezTo>
                    <a:cubicBezTo>
                      <a:pt x="5224" y="13591"/>
                      <a:pt x="5418" y="13577"/>
                      <a:pt x="5613" y="13548"/>
                    </a:cubicBezTo>
                    <a:lnTo>
                      <a:pt x="5736" y="13524"/>
                    </a:lnTo>
                    <a:cubicBezTo>
                      <a:pt x="7868" y="13180"/>
                      <a:pt x="9339" y="11220"/>
                      <a:pt x="9020" y="9087"/>
                    </a:cubicBezTo>
                    <a:lnTo>
                      <a:pt x="8162" y="3328"/>
                    </a:lnTo>
                    <a:cubicBezTo>
                      <a:pt x="7850" y="1411"/>
                      <a:pt x="6200" y="1"/>
                      <a:pt x="430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0" name="Google Shape;460;p1"/>
              <p:cNvSpPr/>
              <p:nvPr/>
            </p:nvSpPr>
            <p:spPr>
              <a:xfrm>
                <a:off x="-4582625" y="433975"/>
                <a:ext cx="176475" cy="237575"/>
              </a:xfrm>
              <a:custGeom>
                <a:avLst/>
                <a:gdLst/>
                <a:ahLst/>
                <a:cxnLst/>
                <a:rect l="l" t="t" r="r" b="b"/>
                <a:pathLst>
                  <a:path w="7059" h="9503" extrusionOk="0">
                    <a:moveTo>
                      <a:pt x="3254" y="0"/>
                    </a:moveTo>
                    <a:cubicBezTo>
                      <a:pt x="3111" y="0"/>
                      <a:pt x="2965" y="11"/>
                      <a:pt x="2819" y="33"/>
                    </a:cubicBezTo>
                    <a:lnTo>
                      <a:pt x="2721" y="33"/>
                    </a:lnTo>
                    <a:cubicBezTo>
                      <a:pt x="1128" y="278"/>
                      <a:pt x="0" y="1798"/>
                      <a:pt x="245" y="3416"/>
                    </a:cubicBezTo>
                    <a:lnTo>
                      <a:pt x="883" y="6994"/>
                    </a:lnTo>
                    <a:cubicBezTo>
                      <a:pt x="1105" y="8440"/>
                      <a:pt x="2358" y="9503"/>
                      <a:pt x="3797" y="9503"/>
                    </a:cubicBezTo>
                    <a:cubicBezTo>
                      <a:pt x="3943" y="9503"/>
                      <a:pt x="4091" y="9492"/>
                      <a:pt x="4240" y="9469"/>
                    </a:cubicBezTo>
                    <a:lnTo>
                      <a:pt x="4338" y="9469"/>
                    </a:lnTo>
                    <a:cubicBezTo>
                      <a:pt x="5931" y="9224"/>
                      <a:pt x="7059" y="7729"/>
                      <a:pt x="6814" y="6111"/>
                    </a:cubicBezTo>
                    <a:lnTo>
                      <a:pt x="6176" y="2533"/>
                    </a:lnTo>
                    <a:cubicBezTo>
                      <a:pt x="5954" y="1084"/>
                      <a:pt x="4697" y="0"/>
                      <a:pt x="325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1" name="Google Shape;461;p1"/>
              <p:cNvSpPr/>
              <p:nvPr/>
            </p:nvSpPr>
            <p:spPr>
              <a:xfrm>
                <a:off x="-4522575" y="550575"/>
                <a:ext cx="83950" cy="53975"/>
              </a:xfrm>
              <a:custGeom>
                <a:avLst/>
                <a:gdLst/>
                <a:ahLst/>
                <a:cxnLst/>
                <a:rect l="l" t="t" r="r" b="b"/>
                <a:pathLst>
                  <a:path w="3358" h="2159" extrusionOk="0">
                    <a:moveTo>
                      <a:pt x="2322" y="1"/>
                    </a:moveTo>
                    <a:cubicBezTo>
                      <a:pt x="2308" y="1"/>
                      <a:pt x="2294" y="1"/>
                      <a:pt x="2279" y="1"/>
                    </a:cubicBezTo>
                    <a:lnTo>
                      <a:pt x="1079" y="1"/>
                    </a:lnTo>
                    <a:cubicBezTo>
                      <a:pt x="490" y="1"/>
                      <a:pt x="0" y="492"/>
                      <a:pt x="0" y="1080"/>
                    </a:cubicBezTo>
                    <a:cubicBezTo>
                      <a:pt x="0" y="1668"/>
                      <a:pt x="490" y="2158"/>
                      <a:pt x="1079" y="2158"/>
                    </a:cubicBezTo>
                    <a:lnTo>
                      <a:pt x="2279" y="2158"/>
                    </a:lnTo>
                    <a:cubicBezTo>
                      <a:pt x="2868" y="2158"/>
                      <a:pt x="3358" y="1668"/>
                      <a:pt x="3358" y="1080"/>
                    </a:cubicBezTo>
                    <a:cubicBezTo>
                      <a:pt x="3358" y="482"/>
                      <a:pt x="2891" y="1"/>
                      <a:pt x="232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2" name="Google Shape;462;p1"/>
              <p:cNvSpPr/>
              <p:nvPr/>
            </p:nvSpPr>
            <p:spPr>
              <a:xfrm>
                <a:off x="-3528150" y="393275"/>
                <a:ext cx="232875" cy="339800"/>
              </a:xfrm>
              <a:custGeom>
                <a:avLst/>
                <a:gdLst/>
                <a:ahLst/>
                <a:cxnLst/>
                <a:rect l="l" t="t" r="r" b="b"/>
                <a:pathLst>
                  <a:path w="9315" h="13592" extrusionOk="0">
                    <a:moveTo>
                      <a:pt x="5033" y="1"/>
                    </a:moveTo>
                    <a:cubicBezTo>
                      <a:pt x="3115" y="1"/>
                      <a:pt x="1465" y="1411"/>
                      <a:pt x="1153" y="3328"/>
                    </a:cubicBezTo>
                    <a:lnTo>
                      <a:pt x="295" y="9087"/>
                    </a:lnTo>
                    <a:cubicBezTo>
                      <a:pt x="1" y="11220"/>
                      <a:pt x="1471" y="13180"/>
                      <a:pt x="3579" y="13524"/>
                    </a:cubicBezTo>
                    <a:lnTo>
                      <a:pt x="3702" y="13548"/>
                    </a:lnTo>
                    <a:cubicBezTo>
                      <a:pt x="3899" y="13577"/>
                      <a:pt x="4096" y="13591"/>
                      <a:pt x="4289" y="13591"/>
                    </a:cubicBezTo>
                    <a:cubicBezTo>
                      <a:pt x="6204" y="13591"/>
                      <a:pt x="7848" y="12203"/>
                      <a:pt x="8138" y="10288"/>
                    </a:cubicBezTo>
                    <a:lnTo>
                      <a:pt x="8995" y="4529"/>
                    </a:lnTo>
                    <a:cubicBezTo>
                      <a:pt x="9314" y="2372"/>
                      <a:pt x="7844" y="411"/>
                      <a:pt x="5736" y="68"/>
                    </a:cubicBezTo>
                    <a:lnTo>
                      <a:pt x="5613" y="44"/>
                    </a:lnTo>
                    <a:cubicBezTo>
                      <a:pt x="5418" y="15"/>
                      <a:pt x="5224" y="1"/>
                      <a:pt x="503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3" name="Google Shape;463;p1"/>
              <p:cNvSpPr/>
              <p:nvPr/>
            </p:nvSpPr>
            <p:spPr>
              <a:xfrm>
                <a:off x="-3499950" y="433975"/>
                <a:ext cx="177100" cy="237575"/>
              </a:xfrm>
              <a:custGeom>
                <a:avLst/>
                <a:gdLst/>
                <a:ahLst/>
                <a:cxnLst/>
                <a:rect l="l" t="t" r="r" b="b"/>
                <a:pathLst>
                  <a:path w="7084" h="9503" extrusionOk="0">
                    <a:moveTo>
                      <a:pt x="3823" y="0"/>
                    </a:moveTo>
                    <a:cubicBezTo>
                      <a:pt x="2362" y="0"/>
                      <a:pt x="1105" y="1084"/>
                      <a:pt x="882" y="2533"/>
                    </a:cubicBezTo>
                    <a:lnTo>
                      <a:pt x="245" y="6111"/>
                    </a:lnTo>
                    <a:cubicBezTo>
                      <a:pt x="0" y="7729"/>
                      <a:pt x="1128" y="9224"/>
                      <a:pt x="2721" y="9469"/>
                    </a:cubicBezTo>
                    <a:lnTo>
                      <a:pt x="2819" y="9469"/>
                    </a:lnTo>
                    <a:cubicBezTo>
                      <a:pt x="2968" y="9492"/>
                      <a:pt x="3116" y="9503"/>
                      <a:pt x="3262" y="9503"/>
                    </a:cubicBezTo>
                    <a:cubicBezTo>
                      <a:pt x="4705" y="9503"/>
                      <a:pt x="5978" y="8440"/>
                      <a:pt x="6201" y="6994"/>
                    </a:cubicBezTo>
                    <a:lnTo>
                      <a:pt x="6838" y="3416"/>
                    </a:lnTo>
                    <a:cubicBezTo>
                      <a:pt x="7083" y="1798"/>
                      <a:pt x="5956" y="278"/>
                      <a:pt x="4363" y="33"/>
                    </a:cubicBezTo>
                    <a:lnTo>
                      <a:pt x="4265" y="33"/>
                    </a:lnTo>
                    <a:cubicBezTo>
                      <a:pt x="4116" y="11"/>
                      <a:pt x="3969" y="0"/>
                      <a:pt x="38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4" name="Google Shape;464;p1"/>
              <p:cNvSpPr/>
              <p:nvPr/>
            </p:nvSpPr>
            <p:spPr>
              <a:xfrm>
                <a:off x="-3466875" y="550575"/>
                <a:ext cx="83350" cy="53975"/>
              </a:xfrm>
              <a:custGeom>
                <a:avLst/>
                <a:gdLst/>
                <a:ahLst/>
                <a:cxnLst/>
                <a:rect l="l" t="t" r="r" b="b"/>
                <a:pathLst>
                  <a:path w="3334" h="2159" extrusionOk="0">
                    <a:moveTo>
                      <a:pt x="1035" y="1"/>
                    </a:moveTo>
                    <a:cubicBezTo>
                      <a:pt x="444" y="1"/>
                      <a:pt x="1" y="482"/>
                      <a:pt x="1" y="1080"/>
                    </a:cubicBezTo>
                    <a:cubicBezTo>
                      <a:pt x="1" y="1668"/>
                      <a:pt x="491" y="2158"/>
                      <a:pt x="1079" y="2158"/>
                    </a:cubicBezTo>
                    <a:lnTo>
                      <a:pt x="2255" y="2158"/>
                    </a:lnTo>
                    <a:cubicBezTo>
                      <a:pt x="2844" y="2158"/>
                      <a:pt x="3334" y="1668"/>
                      <a:pt x="3334" y="1080"/>
                    </a:cubicBezTo>
                    <a:cubicBezTo>
                      <a:pt x="3334" y="492"/>
                      <a:pt x="2844" y="1"/>
                      <a:pt x="2255" y="1"/>
                    </a:cubicBezTo>
                    <a:lnTo>
                      <a:pt x="1079" y="1"/>
                    </a:lnTo>
                    <a:cubicBezTo>
                      <a:pt x="1064" y="1"/>
                      <a:pt x="1050" y="1"/>
                      <a:pt x="103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5" name="Google Shape;465;p1"/>
              <p:cNvSpPr/>
              <p:nvPr/>
            </p:nvSpPr>
            <p:spPr>
              <a:xfrm>
                <a:off x="-4479700" y="238125"/>
                <a:ext cx="1052675" cy="1127425"/>
              </a:xfrm>
              <a:custGeom>
                <a:avLst/>
                <a:gdLst/>
                <a:ahLst/>
                <a:cxnLst/>
                <a:rect l="l" t="t" r="r" b="b"/>
                <a:pathLst>
                  <a:path w="42107" h="45097" extrusionOk="0">
                    <a:moveTo>
                      <a:pt x="2452" y="0"/>
                    </a:moveTo>
                    <a:cubicBezTo>
                      <a:pt x="2084" y="1176"/>
                      <a:pt x="1790" y="2353"/>
                      <a:pt x="1496" y="3578"/>
                    </a:cubicBezTo>
                    <a:cubicBezTo>
                      <a:pt x="515" y="7059"/>
                      <a:pt x="1" y="10882"/>
                      <a:pt x="1" y="14852"/>
                    </a:cubicBezTo>
                    <a:cubicBezTo>
                      <a:pt x="1" y="31567"/>
                      <a:pt x="9412" y="45096"/>
                      <a:pt x="21054" y="45096"/>
                    </a:cubicBezTo>
                    <a:cubicBezTo>
                      <a:pt x="32671" y="45096"/>
                      <a:pt x="42107" y="31543"/>
                      <a:pt x="42107" y="14852"/>
                    </a:cubicBezTo>
                    <a:cubicBezTo>
                      <a:pt x="42107" y="10857"/>
                      <a:pt x="41543" y="7059"/>
                      <a:pt x="40563" y="3554"/>
                    </a:cubicBezTo>
                    <a:cubicBezTo>
                      <a:pt x="40293" y="2328"/>
                      <a:pt x="39974" y="1127"/>
                      <a:pt x="39656" y="0"/>
                    </a:cubicBezTo>
                    <a:cubicBezTo>
                      <a:pt x="33798" y="809"/>
                      <a:pt x="27549" y="1250"/>
                      <a:pt x="21054" y="1250"/>
                    </a:cubicBezTo>
                    <a:cubicBezTo>
                      <a:pt x="14559" y="1250"/>
                      <a:pt x="8309" y="809"/>
                      <a:pt x="24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6" name="Google Shape;466;p1"/>
              <p:cNvSpPr/>
              <p:nvPr/>
            </p:nvSpPr>
            <p:spPr>
              <a:xfrm>
                <a:off x="-4406175" y="644350"/>
                <a:ext cx="146475" cy="204575"/>
              </a:xfrm>
              <a:custGeom>
                <a:avLst/>
                <a:gdLst/>
                <a:ahLst/>
                <a:cxnLst/>
                <a:rect l="l" t="t" r="r" b="b"/>
                <a:pathLst>
                  <a:path w="5859" h="8183" extrusionOk="0">
                    <a:moveTo>
                      <a:pt x="5858" y="0"/>
                    </a:moveTo>
                    <a:lnTo>
                      <a:pt x="5858" y="0"/>
                    </a:lnTo>
                    <a:cubicBezTo>
                      <a:pt x="5858" y="1"/>
                      <a:pt x="1202" y="3824"/>
                      <a:pt x="614" y="4902"/>
                    </a:cubicBezTo>
                    <a:cubicBezTo>
                      <a:pt x="1" y="5956"/>
                      <a:pt x="417" y="7279"/>
                      <a:pt x="1471" y="7892"/>
                    </a:cubicBezTo>
                    <a:cubicBezTo>
                      <a:pt x="1818" y="8089"/>
                      <a:pt x="2192" y="8182"/>
                      <a:pt x="2560" y="8182"/>
                    </a:cubicBezTo>
                    <a:cubicBezTo>
                      <a:pt x="3337" y="8182"/>
                      <a:pt x="4087" y="7766"/>
                      <a:pt x="4486" y="7034"/>
                    </a:cubicBezTo>
                    <a:cubicBezTo>
                      <a:pt x="5074" y="5956"/>
                      <a:pt x="5858" y="1"/>
                      <a:pt x="58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7" name="Google Shape;467;p1"/>
              <p:cNvSpPr/>
              <p:nvPr/>
            </p:nvSpPr>
            <p:spPr>
              <a:xfrm>
                <a:off x="-3600450" y="638225"/>
                <a:ext cx="118900" cy="155775"/>
              </a:xfrm>
              <a:custGeom>
                <a:avLst/>
                <a:gdLst/>
                <a:ahLst/>
                <a:cxnLst/>
                <a:rect l="l" t="t" r="r" b="b"/>
                <a:pathLst>
                  <a:path w="4756" h="6231" extrusionOk="0">
                    <a:moveTo>
                      <a:pt x="1" y="0"/>
                    </a:moveTo>
                    <a:cubicBezTo>
                      <a:pt x="1" y="0"/>
                      <a:pt x="834" y="4608"/>
                      <a:pt x="1324" y="5417"/>
                    </a:cubicBezTo>
                    <a:cubicBezTo>
                      <a:pt x="1644" y="5928"/>
                      <a:pt x="2212" y="6230"/>
                      <a:pt x="2787" y="6230"/>
                    </a:cubicBezTo>
                    <a:cubicBezTo>
                      <a:pt x="3095" y="6230"/>
                      <a:pt x="3404" y="6144"/>
                      <a:pt x="3677" y="5956"/>
                    </a:cubicBezTo>
                    <a:cubicBezTo>
                      <a:pt x="4486" y="5466"/>
                      <a:pt x="4755" y="4412"/>
                      <a:pt x="4241" y="3603"/>
                    </a:cubicBezTo>
                    <a:cubicBezTo>
                      <a:pt x="3751" y="2819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8" name="Google Shape;468;p1"/>
              <p:cNvSpPr/>
              <p:nvPr/>
            </p:nvSpPr>
            <p:spPr>
              <a:xfrm>
                <a:off x="-3825925" y="530375"/>
                <a:ext cx="226725" cy="100525"/>
              </a:xfrm>
              <a:custGeom>
                <a:avLst/>
                <a:gdLst/>
                <a:ahLst/>
                <a:cxnLst/>
                <a:rect l="l" t="t" r="r" b="b"/>
                <a:pathLst>
                  <a:path w="9069" h="4021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270" y="2280"/>
                      <a:pt x="2206" y="4020"/>
                      <a:pt x="4535" y="4020"/>
                    </a:cubicBezTo>
                    <a:cubicBezTo>
                      <a:pt x="6863" y="4020"/>
                      <a:pt x="8775" y="2280"/>
                      <a:pt x="9069" y="1"/>
                    </a:cubicBezTo>
                    <a:lnTo>
                      <a:pt x="9069" y="1"/>
                    </a:lnTo>
                    <a:cubicBezTo>
                      <a:pt x="8113" y="1300"/>
                      <a:pt x="6422" y="2157"/>
                      <a:pt x="4535" y="2157"/>
                    </a:cubicBezTo>
                    <a:cubicBezTo>
                      <a:pt x="2623" y="2157"/>
                      <a:pt x="932" y="1300"/>
                      <a:pt x="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9" name="Google Shape;469;p1"/>
              <p:cNvSpPr/>
              <p:nvPr/>
            </p:nvSpPr>
            <p:spPr>
              <a:xfrm>
                <a:off x="-4306900" y="530375"/>
                <a:ext cx="226725" cy="100525"/>
              </a:xfrm>
              <a:custGeom>
                <a:avLst/>
                <a:gdLst/>
                <a:ahLst/>
                <a:cxnLst/>
                <a:rect l="l" t="t" r="r" b="b"/>
                <a:pathLst>
                  <a:path w="9069" h="4021" extrusionOk="0">
                    <a:moveTo>
                      <a:pt x="0" y="1"/>
                    </a:moveTo>
                    <a:cubicBezTo>
                      <a:pt x="270" y="2280"/>
                      <a:pt x="2206" y="4020"/>
                      <a:pt x="4534" y="4020"/>
                    </a:cubicBezTo>
                    <a:cubicBezTo>
                      <a:pt x="6863" y="4020"/>
                      <a:pt x="8774" y="2280"/>
                      <a:pt x="9068" y="1"/>
                    </a:cubicBezTo>
                    <a:lnTo>
                      <a:pt x="9068" y="1"/>
                    </a:lnTo>
                    <a:cubicBezTo>
                      <a:pt x="8113" y="1300"/>
                      <a:pt x="6421" y="2157"/>
                      <a:pt x="4534" y="2157"/>
                    </a:cubicBezTo>
                    <a:cubicBezTo>
                      <a:pt x="2623" y="2157"/>
                      <a:pt x="932" y="1300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0" name="Google Shape;470;p1"/>
              <p:cNvSpPr/>
              <p:nvPr/>
            </p:nvSpPr>
            <p:spPr>
              <a:xfrm>
                <a:off x="-4244400" y="839200"/>
                <a:ext cx="582700" cy="295350"/>
              </a:xfrm>
              <a:custGeom>
                <a:avLst/>
                <a:gdLst/>
                <a:ahLst/>
                <a:cxnLst/>
                <a:rect l="l" t="t" r="r" b="b"/>
                <a:pathLst>
                  <a:path w="23308" h="11814" extrusionOk="0">
                    <a:moveTo>
                      <a:pt x="11642" y="0"/>
                    </a:moveTo>
                    <a:cubicBezTo>
                      <a:pt x="5515" y="25"/>
                      <a:pt x="466" y="5220"/>
                      <a:pt x="0" y="11813"/>
                    </a:cubicBezTo>
                    <a:cubicBezTo>
                      <a:pt x="3382" y="10392"/>
                      <a:pt x="7451" y="9559"/>
                      <a:pt x="11838" y="9559"/>
                    </a:cubicBezTo>
                    <a:cubicBezTo>
                      <a:pt x="16053" y="9559"/>
                      <a:pt x="19999" y="10343"/>
                      <a:pt x="23308" y="11642"/>
                    </a:cubicBezTo>
                    <a:cubicBezTo>
                      <a:pt x="22769" y="5122"/>
                      <a:pt x="17769" y="0"/>
                      <a:pt x="1164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1" name="Google Shape;471;p1"/>
              <p:cNvSpPr/>
              <p:nvPr/>
            </p:nvSpPr>
            <p:spPr>
              <a:xfrm>
                <a:off x="-4189275" y="840425"/>
                <a:ext cx="471825" cy="130525"/>
              </a:xfrm>
              <a:custGeom>
                <a:avLst/>
                <a:gdLst/>
                <a:ahLst/>
                <a:cxnLst/>
                <a:rect l="l" t="t" r="r" b="b"/>
                <a:pathLst>
                  <a:path w="18873" h="5221" extrusionOk="0">
                    <a:moveTo>
                      <a:pt x="9437" y="0"/>
                    </a:moveTo>
                    <a:cubicBezTo>
                      <a:pt x="5589" y="0"/>
                      <a:pt x="2158" y="2034"/>
                      <a:pt x="1" y="5220"/>
                    </a:cubicBezTo>
                    <a:cubicBezTo>
                      <a:pt x="2648" y="3627"/>
                      <a:pt x="5907" y="2696"/>
                      <a:pt x="9437" y="2696"/>
                    </a:cubicBezTo>
                    <a:cubicBezTo>
                      <a:pt x="12966" y="2696"/>
                      <a:pt x="16250" y="3627"/>
                      <a:pt x="18873" y="5196"/>
                    </a:cubicBezTo>
                    <a:cubicBezTo>
                      <a:pt x="16740" y="2034"/>
                      <a:pt x="13334" y="0"/>
                      <a:pt x="943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2" name="Google Shape;472;p1"/>
              <p:cNvSpPr/>
              <p:nvPr/>
            </p:nvSpPr>
            <p:spPr>
              <a:xfrm>
                <a:off x="-4244400" y="1035250"/>
                <a:ext cx="583325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23333" h="3972" extrusionOk="0">
                    <a:moveTo>
                      <a:pt x="11838" y="1"/>
                    </a:moveTo>
                    <a:cubicBezTo>
                      <a:pt x="7524" y="1"/>
                      <a:pt x="3554" y="810"/>
                      <a:pt x="245" y="2158"/>
                    </a:cubicBezTo>
                    <a:cubicBezTo>
                      <a:pt x="123" y="2746"/>
                      <a:pt x="25" y="3359"/>
                      <a:pt x="0" y="3971"/>
                    </a:cubicBezTo>
                    <a:cubicBezTo>
                      <a:pt x="3382" y="2550"/>
                      <a:pt x="7451" y="1717"/>
                      <a:pt x="11862" y="1717"/>
                    </a:cubicBezTo>
                    <a:cubicBezTo>
                      <a:pt x="16078" y="1717"/>
                      <a:pt x="20048" y="2501"/>
                      <a:pt x="23332" y="3800"/>
                    </a:cubicBezTo>
                    <a:cubicBezTo>
                      <a:pt x="23283" y="3187"/>
                      <a:pt x="23185" y="2574"/>
                      <a:pt x="23063" y="2011"/>
                    </a:cubicBezTo>
                    <a:cubicBezTo>
                      <a:pt x="19803" y="736"/>
                      <a:pt x="15955" y="1"/>
                      <a:pt x="1183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3" name="Google Shape;473;p1"/>
              <p:cNvSpPr/>
              <p:nvPr/>
            </p:nvSpPr>
            <p:spPr>
              <a:xfrm>
                <a:off x="-4075300" y="592875"/>
                <a:ext cx="245100" cy="301475"/>
              </a:xfrm>
              <a:custGeom>
                <a:avLst/>
                <a:gdLst/>
                <a:ahLst/>
                <a:cxnLst/>
                <a:rect l="l" t="t" r="r" b="b"/>
                <a:pathLst>
                  <a:path w="9804" h="12059" extrusionOk="0">
                    <a:moveTo>
                      <a:pt x="4878" y="1"/>
                    </a:moveTo>
                    <a:cubicBezTo>
                      <a:pt x="3603" y="1"/>
                      <a:pt x="2549" y="1030"/>
                      <a:pt x="2549" y="2329"/>
                    </a:cubicBezTo>
                    <a:lnTo>
                      <a:pt x="2549" y="5981"/>
                    </a:lnTo>
                    <a:cubicBezTo>
                      <a:pt x="1152" y="5981"/>
                      <a:pt x="0" y="7108"/>
                      <a:pt x="0" y="8505"/>
                    </a:cubicBezTo>
                    <a:cubicBezTo>
                      <a:pt x="0" y="9927"/>
                      <a:pt x="1152" y="11054"/>
                      <a:pt x="2549" y="11054"/>
                    </a:cubicBezTo>
                    <a:cubicBezTo>
                      <a:pt x="2672" y="11054"/>
                      <a:pt x="2819" y="11054"/>
                      <a:pt x="2942" y="11030"/>
                    </a:cubicBezTo>
                    <a:cubicBezTo>
                      <a:pt x="3383" y="11642"/>
                      <a:pt x="4093" y="12059"/>
                      <a:pt x="4878" y="12059"/>
                    </a:cubicBezTo>
                    <a:cubicBezTo>
                      <a:pt x="5711" y="12059"/>
                      <a:pt x="6422" y="11642"/>
                      <a:pt x="6838" y="11030"/>
                    </a:cubicBezTo>
                    <a:cubicBezTo>
                      <a:pt x="6985" y="11054"/>
                      <a:pt x="7157" y="11054"/>
                      <a:pt x="7280" y="11054"/>
                    </a:cubicBezTo>
                    <a:cubicBezTo>
                      <a:pt x="8677" y="11054"/>
                      <a:pt x="9804" y="9927"/>
                      <a:pt x="9804" y="8505"/>
                    </a:cubicBezTo>
                    <a:cubicBezTo>
                      <a:pt x="9804" y="7108"/>
                      <a:pt x="8652" y="5981"/>
                      <a:pt x="7280" y="5981"/>
                    </a:cubicBezTo>
                    <a:lnTo>
                      <a:pt x="7206" y="5981"/>
                    </a:lnTo>
                    <a:lnTo>
                      <a:pt x="7206" y="2329"/>
                    </a:lnTo>
                    <a:cubicBezTo>
                      <a:pt x="7206" y="1030"/>
                      <a:pt x="6152" y="1"/>
                      <a:pt x="487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4" name="Google Shape;474;p1"/>
              <p:cNvSpPr/>
              <p:nvPr/>
            </p:nvSpPr>
            <p:spPr>
              <a:xfrm>
                <a:off x="-4306300" y="401350"/>
                <a:ext cx="223050" cy="101250"/>
              </a:xfrm>
              <a:custGeom>
                <a:avLst/>
                <a:gdLst/>
                <a:ahLst/>
                <a:cxnLst/>
                <a:rect l="l" t="t" r="r" b="b"/>
                <a:pathLst>
                  <a:path w="8922" h="4050" extrusionOk="0">
                    <a:moveTo>
                      <a:pt x="8134" y="0"/>
                    </a:moveTo>
                    <a:cubicBezTo>
                      <a:pt x="8054" y="0"/>
                      <a:pt x="7972" y="13"/>
                      <a:pt x="7892" y="39"/>
                    </a:cubicBezTo>
                    <a:lnTo>
                      <a:pt x="540" y="2686"/>
                    </a:lnTo>
                    <a:cubicBezTo>
                      <a:pt x="172" y="2809"/>
                      <a:pt x="1" y="3201"/>
                      <a:pt x="123" y="3593"/>
                    </a:cubicBezTo>
                    <a:cubicBezTo>
                      <a:pt x="219" y="3881"/>
                      <a:pt x="481" y="4049"/>
                      <a:pt x="767" y="4049"/>
                    </a:cubicBezTo>
                    <a:cubicBezTo>
                      <a:pt x="846" y="4049"/>
                      <a:pt x="926" y="4036"/>
                      <a:pt x="1006" y="4010"/>
                    </a:cubicBezTo>
                    <a:lnTo>
                      <a:pt x="8358" y="1338"/>
                    </a:lnTo>
                    <a:cubicBezTo>
                      <a:pt x="8726" y="1216"/>
                      <a:pt x="8922" y="824"/>
                      <a:pt x="8799" y="456"/>
                    </a:cubicBezTo>
                    <a:cubicBezTo>
                      <a:pt x="8703" y="168"/>
                      <a:pt x="8426" y="0"/>
                      <a:pt x="813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5" name="Google Shape;475;p1"/>
              <p:cNvSpPr/>
              <p:nvPr/>
            </p:nvSpPr>
            <p:spPr>
              <a:xfrm>
                <a:off x="-3812450" y="368425"/>
                <a:ext cx="216325" cy="117100"/>
              </a:xfrm>
              <a:custGeom>
                <a:avLst/>
                <a:gdLst/>
                <a:ahLst/>
                <a:cxnLst/>
                <a:rect l="l" t="t" r="r" b="b"/>
                <a:pathLst>
                  <a:path w="8653" h="4684" extrusionOk="0">
                    <a:moveTo>
                      <a:pt x="801" y="1"/>
                    </a:moveTo>
                    <a:cubicBezTo>
                      <a:pt x="535" y="1"/>
                      <a:pt x="274" y="147"/>
                      <a:pt x="148" y="401"/>
                    </a:cubicBezTo>
                    <a:cubicBezTo>
                      <a:pt x="1" y="744"/>
                      <a:pt x="148" y="1160"/>
                      <a:pt x="491" y="1307"/>
                    </a:cubicBezTo>
                    <a:lnTo>
                      <a:pt x="7574" y="4616"/>
                    </a:lnTo>
                    <a:cubicBezTo>
                      <a:pt x="7660" y="4663"/>
                      <a:pt x="7756" y="4684"/>
                      <a:pt x="7852" y="4684"/>
                    </a:cubicBezTo>
                    <a:cubicBezTo>
                      <a:pt x="8110" y="4684"/>
                      <a:pt x="8373" y="4530"/>
                      <a:pt x="8481" y="4297"/>
                    </a:cubicBezTo>
                    <a:cubicBezTo>
                      <a:pt x="8652" y="3954"/>
                      <a:pt x="8481" y="3513"/>
                      <a:pt x="8162" y="3366"/>
                    </a:cubicBezTo>
                    <a:lnTo>
                      <a:pt x="1079" y="57"/>
                    </a:lnTo>
                    <a:cubicBezTo>
                      <a:pt x="989" y="19"/>
                      <a:pt x="895" y="1"/>
                      <a:pt x="8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476" name="Google Shape;476;p1"/>
          <p:cNvSpPr txBox="1"/>
          <p:nvPr/>
        </p:nvSpPr>
        <p:spPr>
          <a:xfrm>
            <a:off x="891450" y="614725"/>
            <a:ext cx="7361100" cy="14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Комитет образования и науки Волгоградской области</a:t>
            </a: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Государственное автономное учреждение</a:t>
            </a: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д</a:t>
            </a:r>
            <a:r>
              <a:rPr lang="en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ополнительного </a:t>
            </a:r>
            <a:r>
              <a:rPr lang="en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профессионального образования</a:t>
            </a: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Волгоградская государственная академия последипломного образования</a:t>
            </a: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Государственное бюджетное общеобразовательное учреждение </a:t>
            </a:r>
            <a:r>
              <a:rPr lang="ru-RU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ru-RU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</a:t>
            </a:r>
            <a:r>
              <a:rPr lang="en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Волгоградская школа-интернат “Созвездие”</a:t>
            </a: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7" name="Google Shape;477;p1"/>
          <p:cNvSpPr txBox="1"/>
          <p:nvPr/>
        </p:nvSpPr>
        <p:spPr>
          <a:xfrm>
            <a:off x="1615200" y="2092225"/>
            <a:ext cx="59136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i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Областной конкурс профессионального образования</a:t>
            </a:r>
            <a:endParaRPr sz="1600" i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79" name="Google Shape;479;p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13288" y="614725"/>
            <a:ext cx="1019175" cy="666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Picture 3" descr="C:\Users\Учитель\Desktop\ПРОФ конкурс\школа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27784" y="4437112"/>
            <a:ext cx="3816424" cy="23256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4" name="Google Shape;844;g33f5dc6869a_0_3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48875" y="897325"/>
            <a:ext cx="1642283" cy="2352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845" name="Google Shape;845;g33f5dc6869a_0_36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89288" y="3623576"/>
            <a:ext cx="1605600" cy="2352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846" name="Google Shape;846;g33f5dc6869a_0_36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87950" y="897325"/>
            <a:ext cx="1676975" cy="2391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847" name="Google Shape;847;g33f5dc6869a_0_36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969500" y="2315800"/>
            <a:ext cx="2282573" cy="1610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848" name="Google Shape;848;g33f5dc6869a_0_36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969500" y="4361188"/>
            <a:ext cx="2282573" cy="1610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49" name="Google Shape;849;g33f5dc6869a_0_36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332125" y="3623575"/>
            <a:ext cx="1605599" cy="2352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850" name="Google Shape;850;g33f5dc6869a_0_36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49700" y="2315800"/>
            <a:ext cx="2282573" cy="1621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851" name="Google Shape;851;g33f5dc6869a_0_36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47050" y="4357275"/>
            <a:ext cx="2282573" cy="1618316"/>
          </a:xfrm>
          <a:prstGeom prst="rect">
            <a:avLst/>
          </a:prstGeom>
          <a:noFill/>
          <a:ln>
            <a:noFill/>
          </a:ln>
        </p:spPr>
      </p:pic>
      <p:sp>
        <p:nvSpPr>
          <p:cNvPr id="852" name="Google Shape;852;g33f5dc6869a_0_363"/>
          <p:cNvSpPr txBox="1">
            <a:spLocks noGrp="1"/>
          </p:cNvSpPr>
          <p:nvPr>
            <p:ph type="title" idx="6"/>
          </p:nvPr>
        </p:nvSpPr>
        <p:spPr>
          <a:xfrm>
            <a:off x="449700" y="794350"/>
            <a:ext cx="4795800" cy="484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</a:pPr>
            <a:r>
              <a:rPr lang="en" sz="2400">
                <a:latin typeface="Calibri"/>
                <a:ea typeface="Calibri"/>
                <a:cs typeface="Calibri"/>
                <a:sym typeface="Calibri"/>
              </a:rPr>
              <a:t>Качество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3" name="Google Shape;853;g33f5dc6869a_0_363"/>
          <p:cNvSpPr txBox="1"/>
          <p:nvPr/>
        </p:nvSpPr>
        <p:spPr>
          <a:xfrm>
            <a:off x="449700" y="1473925"/>
            <a:ext cx="4795800" cy="646500"/>
          </a:xfrm>
          <a:prstGeom prst="rect">
            <a:avLst/>
          </a:prstGeom>
          <a:solidFill>
            <a:srgbClr val="F4CCCC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Участие в театральных конкурсах регионального, всероссийского и международного уровней:</a:t>
            </a:r>
            <a:endParaRPr sz="1500" i="1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2"/>
          <p:cNvSpPr txBox="1"/>
          <p:nvPr/>
        </p:nvSpPr>
        <p:spPr>
          <a:xfrm>
            <a:off x="1298100" y="1321400"/>
            <a:ext cx="6362700" cy="404723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Сведения о </a:t>
            </a:r>
            <a:r>
              <a:rPr lang="en" sz="3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результативности</a:t>
            </a:r>
            <a:r>
              <a:rPr lang="en" sz="3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3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" sz="3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" sz="3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и </a:t>
            </a:r>
            <a:r>
              <a:rPr lang="en" sz="3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качестве</a:t>
            </a:r>
            <a:r>
              <a:rPr lang="en" sz="3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3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реализации адаптированной дополнительной общеобразовательной общеразвивающей программы художественной направленности</a:t>
            </a:r>
            <a:endParaRPr sz="3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ctr"/>
            <a:r>
              <a:rPr lang="ru-RU" sz="3200" b="1" i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«Театр в школе»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0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Автор: </a:t>
            </a:r>
            <a:r>
              <a:rPr lang="ru-RU" sz="300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Тайпакова</a:t>
            </a:r>
            <a:r>
              <a:rPr lang="ru-RU" sz="3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Ирина Олеговна</a:t>
            </a:r>
            <a:endParaRPr sz="3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85" name="Google Shape;485;p2"/>
          <p:cNvGrpSpPr/>
          <p:nvPr/>
        </p:nvGrpSpPr>
        <p:grpSpPr>
          <a:xfrm>
            <a:off x="538164" y="4452255"/>
            <a:ext cx="641550" cy="2159978"/>
            <a:chOff x="3919166" y="3040313"/>
            <a:chExt cx="620815" cy="1563276"/>
          </a:xfrm>
        </p:grpSpPr>
        <p:sp>
          <p:nvSpPr>
            <p:cNvPr id="486" name="Google Shape;486;p2"/>
            <p:cNvSpPr/>
            <p:nvPr/>
          </p:nvSpPr>
          <p:spPr>
            <a:xfrm>
              <a:off x="3919815" y="3040313"/>
              <a:ext cx="619515" cy="1563276"/>
            </a:xfrm>
            <a:custGeom>
              <a:avLst/>
              <a:gdLst/>
              <a:ahLst/>
              <a:cxnLst/>
              <a:rect l="l" t="t" r="r" b="b"/>
              <a:pathLst>
                <a:path w="31942" h="80602" extrusionOk="0">
                  <a:moveTo>
                    <a:pt x="15915" y="0"/>
                  </a:moveTo>
                  <a:cubicBezTo>
                    <a:pt x="15915" y="1"/>
                    <a:pt x="16182" y="692"/>
                    <a:pt x="14890" y="3255"/>
                  </a:cubicBezTo>
                  <a:cubicBezTo>
                    <a:pt x="13553" y="5796"/>
                    <a:pt x="15447" y="6375"/>
                    <a:pt x="15447" y="6375"/>
                  </a:cubicBezTo>
                  <a:cubicBezTo>
                    <a:pt x="15447" y="6375"/>
                    <a:pt x="15492" y="6398"/>
                    <a:pt x="15626" y="6442"/>
                  </a:cubicBezTo>
                  <a:lnTo>
                    <a:pt x="15692" y="6442"/>
                  </a:lnTo>
                  <a:lnTo>
                    <a:pt x="15692" y="7713"/>
                  </a:lnTo>
                  <a:lnTo>
                    <a:pt x="14355" y="7713"/>
                  </a:lnTo>
                  <a:cubicBezTo>
                    <a:pt x="13976" y="7713"/>
                    <a:pt x="13642" y="8047"/>
                    <a:pt x="13642" y="8448"/>
                  </a:cubicBezTo>
                  <a:lnTo>
                    <a:pt x="13642" y="27350"/>
                  </a:lnTo>
                  <a:lnTo>
                    <a:pt x="12906" y="27350"/>
                  </a:lnTo>
                  <a:cubicBezTo>
                    <a:pt x="12438" y="27350"/>
                    <a:pt x="12037" y="27752"/>
                    <a:pt x="12037" y="28220"/>
                  </a:cubicBezTo>
                  <a:cubicBezTo>
                    <a:pt x="12037" y="28688"/>
                    <a:pt x="12393" y="29067"/>
                    <a:pt x="12884" y="29089"/>
                  </a:cubicBezTo>
                  <a:lnTo>
                    <a:pt x="12884" y="32767"/>
                  </a:lnTo>
                  <a:cubicBezTo>
                    <a:pt x="12884" y="33859"/>
                    <a:pt x="13441" y="34818"/>
                    <a:pt x="14288" y="35353"/>
                  </a:cubicBezTo>
                  <a:lnTo>
                    <a:pt x="14288" y="48170"/>
                  </a:lnTo>
                  <a:cubicBezTo>
                    <a:pt x="9674" y="47412"/>
                    <a:pt x="6085" y="43622"/>
                    <a:pt x="5595" y="38941"/>
                  </a:cubicBezTo>
                  <a:cubicBezTo>
                    <a:pt x="6442" y="38384"/>
                    <a:pt x="6977" y="37448"/>
                    <a:pt x="6977" y="36378"/>
                  </a:cubicBezTo>
                  <a:lnTo>
                    <a:pt x="6977" y="32700"/>
                  </a:lnTo>
                  <a:cubicBezTo>
                    <a:pt x="7423" y="32678"/>
                    <a:pt x="7802" y="32321"/>
                    <a:pt x="7802" y="31853"/>
                  </a:cubicBezTo>
                  <a:cubicBezTo>
                    <a:pt x="7802" y="31363"/>
                    <a:pt x="7423" y="30984"/>
                    <a:pt x="6932" y="30984"/>
                  </a:cubicBezTo>
                  <a:lnTo>
                    <a:pt x="6219" y="30984"/>
                  </a:lnTo>
                  <a:lnTo>
                    <a:pt x="6219" y="12059"/>
                  </a:lnTo>
                  <a:cubicBezTo>
                    <a:pt x="6219" y="11680"/>
                    <a:pt x="5885" y="11346"/>
                    <a:pt x="5484" y="11346"/>
                  </a:cubicBezTo>
                  <a:lnTo>
                    <a:pt x="4146" y="11346"/>
                  </a:lnTo>
                  <a:lnTo>
                    <a:pt x="4146" y="10120"/>
                  </a:lnTo>
                  <a:cubicBezTo>
                    <a:pt x="4324" y="10120"/>
                    <a:pt x="4480" y="10076"/>
                    <a:pt x="4636" y="9964"/>
                  </a:cubicBezTo>
                  <a:cubicBezTo>
                    <a:pt x="5640" y="9808"/>
                    <a:pt x="5550" y="7713"/>
                    <a:pt x="5105" y="6910"/>
                  </a:cubicBezTo>
                  <a:cubicBezTo>
                    <a:pt x="4659" y="6063"/>
                    <a:pt x="4904" y="4905"/>
                    <a:pt x="4904" y="4904"/>
                  </a:cubicBezTo>
                  <a:lnTo>
                    <a:pt x="4904" y="4904"/>
                  </a:lnTo>
                  <a:lnTo>
                    <a:pt x="4347" y="5551"/>
                  </a:lnTo>
                  <a:cubicBezTo>
                    <a:pt x="4414" y="4704"/>
                    <a:pt x="3879" y="3612"/>
                    <a:pt x="3879" y="3611"/>
                  </a:cubicBezTo>
                  <a:lnTo>
                    <a:pt x="3879" y="3611"/>
                  </a:lnTo>
                  <a:cubicBezTo>
                    <a:pt x="3879" y="3612"/>
                    <a:pt x="4146" y="4326"/>
                    <a:pt x="2853" y="6888"/>
                  </a:cubicBezTo>
                  <a:cubicBezTo>
                    <a:pt x="1516" y="9407"/>
                    <a:pt x="3411" y="10009"/>
                    <a:pt x="3411" y="10009"/>
                  </a:cubicBezTo>
                  <a:cubicBezTo>
                    <a:pt x="3411" y="10009"/>
                    <a:pt x="3455" y="10031"/>
                    <a:pt x="3589" y="10053"/>
                  </a:cubicBezTo>
                  <a:lnTo>
                    <a:pt x="3656" y="10053"/>
                  </a:lnTo>
                  <a:lnTo>
                    <a:pt x="3656" y="11346"/>
                  </a:lnTo>
                  <a:lnTo>
                    <a:pt x="2318" y="11346"/>
                  </a:lnTo>
                  <a:cubicBezTo>
                    <a:pt x="1917" y="11346"/>
                    <a:pt x="1583" y="11680"/>
                    <a:pt x="1583" y="12059"/>
                  </a:cubicBezTo>
                  <a:lnTo>
                    <a:pt x="1583" y="30984"/>
                  </a:lnTo>
                  <a:lnTo>
                    <a:pt x="869" y="30984"/>
                  </a:lnTo>
                  <a:cubicBezTo>
                    <a:pt x="401" y="30984"/>
                    <a:pt x="0" y="31363"/>
                    <a:pt x="0" y="31853"/>
                  </a:cubicBezTo>
                  <a:cubicBezTo>
                    <a:pt x="0" y="32321"/>
                    <a:pt x="357" y="32678"/>
                    <a:pt x="847" y="32700"/>
                  </a:cubicBezTo>
                  <a:lnTo>
                    <a:pt x="847" y="36378"/>
                  </a:lnTo>
                  <a:cubicBezTo>
                    <a:pt x="847" y="37493"/>
                    <a:pt x="1427" y="38473"/>
                    <a:pt x="2318" y="39008"/>
                  </a:cubicBezTo>
                  <a:cubicBezTo>
                    <a:pt x="2853" y="45517"/>
                    <a:pt x="7913" y="50755"/>
                    <a:pt x="14355" y="51535"/>
                  </a:cubicBezTo>
                  <a:lnTo>
                    <a:pt x="14355" y="73023"/>
                  </a:lnTo>
                  <a:cubicBezTo>
                    <a:pt x="14266" y="73045"/>
                    <a:pt x="14221" y="73045"/>
                    <a:pt x="14132" y="73090"/>
                  </a:cubicBezTo>
                  <a:cubicBezTo>
                    <a:pt x="10766" y="73915"/>
                    <a:pt x="8270" y="76991"/>
                    <a:pt x="8270" y="80602"/>
                  </a:cubicBezTo>
                  <a:lnTo>
                    <a:pt x="23806" y="80602"/>
                  </a:lnTo>
                  <a:cubicBezTo>
                    <a:pt x="23806" y="76902"/>
                    <a:pt x="21176" y="73803"/>
                    <a:pt x="17721" y="73023"/>
                  </a:cubicBezTo>
                  <a:lnTo>
                    <a:pt x="17721" y="51535"/>
                  </a:lnTo>
                  <a:cubicBezTo>
                    <a:pt x="24252" y="50755"/>
                    <a:pt x="29379" y="45361"/>
                    <a:pt x="29780" y="38718"/>
                  </a:cubicBezTo>
                  <a:cubicBezTo>
                    <a:pt x="29891" y="38652"/>
                    <a:pt x="30003" y="38585"/>
                    <a:pt x="30114" y="38496"/>
                  </a:cubicBezTo>
                  <a:cubicBezTo>
                    <a:pt x="30203" y="38451"/>
                    <a:pt x="30270" y="38362"/>
                    <a:pt x="30337" y="38317"/>
                  </a:cubicBezTo>
                  <a:cubicBezTo>
                    <a:pt x="30761" y="37894"/>
                    <a:pt x="31073" y="37359"/>
                    <a:pt x="31184" y="36757"/>
                  </a:cubicBezTo>
                  <a:cubicBezTo>
                    <a:pt x="31206" y="36556"/>
                    <a:pt x="31229" y="36333"/>
                    <a:pt x="31229" y="36133"/>
                  </a:cubicBezTo>
                  <a:lnTo>
                    <a:pt x="31229" y="32410"/>
                  </a:lnTo>
                  <a:cubicBezTo>
                    <a:pt x="31585" y="32366"/>
                    <a:pt x="31942" y="32009"/>
                    <a:pt x="31942" y="31541"/>
                  </a:cubicBezTo>
                  <a:cubicBezTo>
                    <a:pt x="31942" y="31051"/>
                    <a:pt x="31541" y="30672"/>
                    <a:pt x="31073" y="30672"/>
                  </a:cubicBezTo>
                  <a:lnTo>
                    <a:pt x="30359" y="30672"/>
                  </a:lnTo>
                  <a:lnTo>
                    <a:pt x="30359" y="11792"/>
                  </a:lnTo>
                  <a:cubicBezTo>
                    <a:pt x="30359" y="11391"/>
                    <a:pt x="30025" y="11056"/>
                    <a:pt x="29624" y="11056"/>
                  </a:cubicBezTo>
                  <a:lnTo>
                    <a:pt x="28286" y="11056"/>
                  </a:lnTo>
                  <a:lnTo>
                    <a:pt x="28286" y="9830"/>
                  </a:lnTo>
                  <a:cubicBezTo>
                    <a:pt x="28465" y="9830"/>
                    <a:pt x="28621" y="9808"/>
                    <a:pt x="28754" y="9697"/>
                  </a:cubicBezTo>
                  <a:cubicBezTo>
                    <a:pt x="29757" y="9518"/>
                    <a:pt x="29691" y="7445"/>
                    <a:pt x="29245" y="6621"/>
                  </a:cubicBezTo>
                  <a:cubicBezTo>
                    <a:pt x="28799" y="5796"/>
                    <a:pt x="29044" y="4615"/>
                    <a:pt x="29044" y="4614"/>
                  </a:cubicBezTo>
                  <a:lnTo>
                    <a:pt x="29044" y="4614"/>
                  </a:lnTo>
                  <a:lnTo>
                    <a:pt x="28487" y="5261"/>
                  </a:lnTo>
                  <a:cubicBezTo>
                    <a:pt x="28531" y="4436"/>
                    <a:pt x="28019" y="3345"/>
                    <a:pt x="28019" y="3344"/>
                  </a:cubicBezTo>
                  <a:lnTo>
                    <a:pt x="28019" y="3344"/>
                  </a:lnTo>
                  <a:cubicBezTo>
                    <a:pt x="28019" y="3344"/>
                    <a:pt x="28286" y="4036"/>
                    <a:pt x="26971" y="6598"/>
                  </a:cubicBezTo>
                  <a:cubicBezTo>
                    <a:pt x="25634" y="9139"/>
                    <a:pt x="27528" y="9719"/>
                    <a:pt x="27528" y="9719"/>
                  </a:cubicBezTo>
                  <a:cubicBezTo>
                    <a:pt x="27528" y="9719"/>
                    <a:pt x="27595" y="9741"/>
                    <a:pt x="27729" y="9786"/>
                  </a:cubicBezTo>
                  <a:lnTo>
                    <a:pt x="27796" y="9786"/>
                  </a:lnTo>
                  <a:lnTo>
                    <a:pt x="27796" y="11056"/>
                  </a:lnTo>
                  <a:lnTo>
                    <a:pt x="26459" y="11056"/>
                  </a:lnTo>
                  <a:cubicBezTo>
                    <a:pt x="26057" y="11056"/>
                    <a:pt x="25723" y="11391"/>
                    <a:pt x="25723" y="11792"/>
                  </a:cubicBezTo>
                  <a:lnTo>
                    <a:pt x="25723" y="30694"/>
                  </a:lnTo>
                  <a:lnTo>
                    <a:pt x="24943" y="30694"/>
                  </a:lnTo>
                  <a:cubicBezTo>
                    <a:pt x="24475" y="30694"/>
                    <a:pt x="24073" y="31095"/>
                    <a:pt x="24073" y="31563"/>
                  </a:cubicBezTo>
                  <a:cubicBezTo>
                    <a:pt x="24073" y="32031"/>
                    <a:pt x="24430" y="32410"/>
                    <a:pt x="24920" y="32433"/>
                  </a:cubicBezTo>
                  <a:lnTo>
                    <a:pt x="24920" y="36111"/>
                  </a:lnTo>
                  <a:cubicBezTo>
                    <a:pt x="24920" y="37203"/>
                    <a:pt x="25478" y="38139"/>
                    <a:pt x="26302" y="38696"/>
                  </a:cubicBezTo>
                  <a:cubicBezTo>
                    <a:pt x="25946" y="43511"/>
                    <a:pt x="22290" y="47412"/>
                    <a:pt x="17587" y="48170"/>
                  </a:cubicBezTo>
                  <a:lnTo>
                    <a:pt x="17587" y="35353"/>
                  </a:lnTo>
                  <a:cubicBezTo>
                    <a:pt x="18456" y="34795"/>
                    <a:pt x="19014" y="33859"/>
                    <a:pt x="19014" y="32767"/>
                  </a:cubicBezTo>
                  <a:lnTo>
                    <a:pt x="19014" y="29089"/>
                  </a:lnTo>
                  <a:cubicBezTo>
                    <a:pt x="19459" y="29067"/>
                    <a:pt x="19838" y="28688"/>
                    <a:pt x="19838" y="28220"/>
                  </a:cubicBezTo>
                  <a:cubicBezTo>
                    <a:pt x="19838" y="27752"/>
                    <a:pt x="19459" y="27350"/>
                    <a:pt x="18991" y="27350"/>
                  </a:cubicBezTo>
                  <a:lnTo>
                    <a:pt x="18256" y="27350"/>
                  </a:lnTo>
                  <a:lnTo>
                    <a:pt x="18256" y="8448"/>
                  </a:lnTo>
                  <a:cubicBezTo>
                    <a:pt x="18256" y="8047"/>
                    <a:pt x="17921" y="7713"/>
                    <a:pt x="17542" y="7713"/>
                  </a:cubicBezTo>
                  <a:lnTo>
                    <a:pt x="16183" y="7713"/>
                  </a:lnTo>
                  <a:lnTo>
                    <a:pt x="16183" y="6487"/>
                  </a:lnTo>
                  <a:cubicBezTo>
                    <a:pt x="16361" y="6487"/>
                    <a:pt x="16517" y="6465"/>
                    <a:pt x="16673" y="6353"/>
                  </a:cubicBezTo>
                  <a:cubicBezTo>
                    <a:pt x="17676" y="6175"/>
                    <a:pt x="17587" y="4102"/>
                    <a:pt x="17141" y="3277"/>
                  </a:cubicBezTo>
                  <a:cubicBezTo>
                    <a:pt x="16695" y="2452"/>
                    <a:pt x="16941" y="1271"/>
                    <a:pt x="16941" y="1271"/>
                  </a:cubicBezTo>
                  <a:lnTo>
                    <a:pt x="16941" y="1271"/>
                  </a:lnTo>
                  <a:lnTo>
                    <a:pt x="16383" y="1917"/>
                  </a:lnTo>
                  <a:cubicBezTo>
                    <a:pt x="16450" y="1093"/>
                    <a:pt x="15916" y="1"/>
                    <a:pt x="15915" y="0"/>
                  </a:cubicBezTo>
                  <a:close/>
                </a:path>
              </a:pathLst>
            </a:custGeom>
            <a:solidFill>
              <a:schemeClr val="accent4"/>
            </a:solidFill>
            <a:ln w="15240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87" name="Google Shape;487;p2"/>
            <p:cNvGrpSpPr/>
            <p:nvPr/>
          </p:nvGrpSpPr>
          <p:grpSpPr>
            <a:xfrm>
              <a:off x="3919166" y="3040526"/>
              <a:ext cx="620815" cy="1562848"/>
              <a:chOff x="2628050" y="3040100"/>
              <a:chExt cx="620815" cy="1562848"/>
            </a:xfrm>
          </p:grpSpPr>
          <p:sp>
            <p:nvSpPr>
              <p:cNvPr id="488" name="Google Shape;488;p2"/>
              <p:cNvSpPr/>
              <p:nvPr/>
            </p:nvSpPr>
            <p:spPr>
              <a:xfrm>
                <a:off x="2906465" y="3715375"/>
                <a:ext cx="64857" cy="776886"/>
              </a:xfrm>
              <a:custGeom>
                <a:avLst/>
                <a:gdLst/>
                <a:ahLst/>
                <a:cxnLst/>
                <a:rect l="l" t="t" r="r" b="b"/>
                <a:pathLst>
                  <a:path w="3344" h="40056" extrusionOk="0">
                    <a:moveTo>
                      <a:pt x="0" y="0"/>
                    </a:moveTo>
                    <a:lnTo>
                      <a:pt x="0" y="40056"/>
                    </a:lnTo>
                    <a:lnTo>
                      <a:pt x="3344" y="40056"/>
                    </a:lnTo>
                    <a:lnTo>
                      <a:pt x="334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9" name="Google Shape;489;p2"/>
              <p:cNvSpPr/>
              <p:nvPr/>
            </p:nvSpPr>
            <p:spPr>
              <a:xfrm>
                <a:off x="2671708" y="3775034"/>
                <a:ext cx="533925" cy="266759"/>
              </a:xfrm>
              <a:custGeom>
                <a:avLst/>
                <a:gdLst/>
                <a:ahLst/>
                <a:cxnLst/>
                <a:rect l="l" t="t" r="r" b="b"/>
                <a:pathLst>
                  <a:path w="27529" h="13754" extrusionOk="0">
                    <a:moveTo>
                      <a:pt x="1" y="0"/>
                    </a:moveTo>
                    <a:cubicBezTo>
                      <a:pt x="1" y="7601"/>
                      <a:pt x="6197" y="13753"/>
                      <a:pt x="13776" y="13753"/>
                    </a:cubicBezTo>
                    <a:cubicBezTo>
                      <a:pt x="21355" y="13753"/>
                      <a:pt x="27507" y="7557"/>
                      <a:pt x="27529" y="0"/>
                    </a:cubicBezTo>
                    <a:lnTo>
                      <a:pt x="24185" y="0"/>
                    </a:lnTo>
                    <a:cubicBezTo>
                      <a:pt x="24185" y="5729"/>
                      <a:pt x="19504" y="10410"/>
                      <a:pt x="13776" y="10410"/>
                    </a:cubicBezTo>
                    <a:cubicBezTo>
                      <a:pt x="8025" y="10410"/>
                      <a:pt x="3344" y="5729"/>
                      <a:pt x="334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0" name="Google Shape;490;p2"/>
              <p:cNvSpPr/>
              <p:nvPr/>
            </p:nvSpPr>
            <p:spPr>
              <a:xfrm>
                <a:off x="2788427" y="4452482"/>
                <a:ext cx="301360" cy="150466"/>
              </a:xfrm>
              <a:custGeom>
                <a:avLst/>
                <a:gdLst/>
                <a:ahLst/>
                <a:cxnLst/>
                <a:rect l="l" t="t" r="r" b="b"/>
                <a:pathLst>
                  <a:path w="15538" h="7758" extrusionOk="0">
                    <a:moveTo>
                      <a:pt x="7758" y="0"/>
                    </a:moveTo>
                    <a:cubicBezTo>
                      <a:pt x="3456" y="0"/>
                      <a:pt x="1" y="3477"/>
                      <a:pt x="1" y="7757"/>
                    </a:cubicBezTo>
                    <a:lnTo>
                      <a:pt x="15537" y="7757"/>
                    </a:lnTo>
                    <a:cubicBezTo>
                      <a:pt x="15493" y="3477"/>
                      <a:pt x="12015" y="0"/>
                      <a:pt x="77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1" name="Google Shape;491;p2"/>
              <p:cNvSpPr/>
              <p:nvPr/>
            </p:nvSpPr>
            <p:spPr>
              <a:xfrm>
                <a:off x="2644478" y="3665220"/>
                <a:ext cx="119764" cy="140536"/>
              </a:xfrm>
              <a:custGeom>
                <a:avLst/>
                <a:gdLst/>
                <a:ahLst/>
                <a:cxnLst/>
                <a:rect l="l" t="t" r="r" b="b"/>
                <a:pathLst>
                  <a:path w="6175" h="7246" extrusionOk="0">
                    <a:moveTo>
                      <a:pt x="0" y="1"/>
                    </a:moveTo>
                    <a:lnTo>
                      <a:pt x="0" y="4147"/>
                    </a:lnTo>
                    <a:cubicBezTo>
                      <a:pt x="0" y="5841"/>
                      <a:pt x="1382" y="7245"/>
                      <a:pt x="3076" y="7245"/>
                    </a:cubicBezTo>
                    <a:cubicBezTo>
                      <a:pt x="4793" y="7245"/>
                      <a:pt x="6175" y="5841"/>
                      <a:pt x="6175" y="4147"/>
                    </a:cubicBezTo>
                    <a:lnTo>
                      <a:pt x="6175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2" name="Google Shape;492;p2"/>
              <p:cNvSpPr/>
              <p:nvPr/>
            </p:nvSpPr>
            <p:spPr>
              <a:xfrm>
                <a:off x="2657880" y="3110135"/>
                <a:ext cx="80004" cy="125078"/>
              </a:xfrm>
              <a:custGeom>
                <a:avLst/>
                <a:gdLst/>
                <a:ahLst/>
                <a:cxnLst/>
                <a:rect l="l" t="t" r="r" b="b"/>
                <a:pathLst>
                  <a:path w="4125" h="6449" extrusionOk="0">
                    <a:moveTo>
                      <a:pt x="2363" y="0"/>
                    </a:moveTo>
                    <a:cubicBezTo>
                      <a:pt x="2363" y="1"/>
                      <a:pt x="2675" y="737"/>
                      <a:pt x="1338" y="3255"/>
                    </a:cubicBezTo>
                    <a:cubicBezTo>
                      <a:pt x="0" y="5796"/>
                      <a:pt x="1895" y="6375"/>
                      <a:pt x="1895" y="6375"/>
                    </a:cubicBezTo>
                    <a:cubicBezTo>
                      <a:pt x="1895" y="6375"/>
                      <a:pt x="1995" y="6448"/>
                      <a:pt x="2325" y="6448"/>
                    </a:cubicBezTo>
                    <a:cubicBezTo>
                      <a:pt x="2510" y="6448"/>
                      <a:pt x="2768" y="6425"/>
                      <a:pt x="3121" y="6353"/>
                    </a:cubicBezTo>
                    <a:cubicBezTo>
                      <a:pt x="4124" y="6175"/>
                      <a:pt x="4035" y="4124"/>
                      <a:pt x="3589" y="3299"/>
                    </a:cubicBezTo>
                    <a:cubicBezTo>
                      <a:pt x="3143" y="2474"/>
                      <a:pt x="3388" y="1293"/>
                      <a:pt x="3388" y="1293"/>
                    </a:cubicBezTo>
                    <a:lnTo>
                      <a:pt x="3388" y="1293"/>
                    </a:lnTo>
                    <a:lnTo>
                      <a:pt x="2831" y="1917"/>
                    </a:lnTo>
                    <a:cubicBezTo>
                      <a:pt x="2876" y="1093"/>
                      <a:pt x="2363" y="1"/>
                      <a:pt x="236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3" name="Google Shape;493;p2"/>
              <p:cNvSpPr/>
              <p:nvPr/>
            </p:nvSpPr>
            <p:spPr>
              <a:xfrm>
                <a:off x="2677333" y="3176272"/>
                <a:ext cx="49729" cy="60008"/>
              </a:xfrm>
              <a:custGeom>
                <a:avLst/>
                <a:gdLst/>
                <a:ahLst/>
                <a:cxnLst/>
                <a:rect l="l" t="t" r="r" b="b"/>
                <a:pathLst>
                  <a:path w="2564" h="3094" extrusionOk="0">
                    <a:moveTo>
                      <a:pt x="1360" y="1"/>
                    </a:moveTo>
                    <a:cubicBezTo>
                      <a:pt x="1360" y="1"/>
                      <a:pt x="1271" y="625"/>
                      <a:pt x="647" y="1360"/>
                    </a:cubicBezTo>
                    <a:cubicBezTo>
                      <a:pt x="0" y="2074"/>
                      <a:pt x="892" y="2965"/>
                      <a:pt x="892" y="2965"/>
                    </a:cubicBezTo>
                    <a:cubicBezTo>
                      <a:pt x="892" y="2965"/>
                      <a:pt x="1249" y="3094"/>
                      <a:pt x="1612" y="3094"/>
                    </a:cubicBezTo>
                    <a:cubicBezTo>
                      <a:pt x="1794" y="3094"/>
                      <a:pt x="1977" y="3062"/>
                      <a:pt x="2118" y="2965"/>
                    </a:cubicBezTo>
                    <a:cubicBezTo>
                      <a:pt x="2564" y="2675"/>
                      <a:pt x="2118" y="1516"/>
                      <a:pt x="1717" y="1048"/>
                    </a:cubicBezTo>
                    <a:cubicBezTo>
                      <a:pt x="1338" y="580"/>
                      <a:pt x="1360" y="1"/>
                      <a:pt x="136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4" name="Google Shape;494;p2"/>
              <p:cNvSpPr/>
              <p:nvPr/>
            </p:nvSpPr>
            <p:spPr>
              <a:xfrm>
                <a:off x="2699385" y="3216478"/>
                <a:ext cx="9950" cy="88208"/>
              </a:xfrm>
              <a:custGeom>
                <a:avLst/>
                <a:gdLst/>
                <a:ahLst/>
                <a:cxnLst/>
                <a:rect l="l" t="t" r="r" b="b"/>
                <a:pathLst>
                  <a:path w="513" h="4548" extrusionOk="0">
                    <a:moveTo>
                      <a:pt x="245" y="1"/>
                    </a:moveTo>
                    <a:cubicBezTo>
                      <a:pt x="112" y="1"/>
                      <a:pt x="0" y="112"/>
                      <a:pt x="0" y="268"/>
                    </a:cubicBezTo>
                    <a:lnTo>
                      <a:pt x="0" y="4303"/>
                    </a:lnTo>
                    <a:cubicBezTo>
                      <a:pt x="0" y="4436"/>
                      <a:pt x="112" y="4548"/>
                      <a:pt x="245" y="4548"/>
                    </a:cubicBezTo>
                    <a:cubicBezTo>
                      <a:pt x="401" y="4548"/>
                      <a:pt x="513" y="4436"/>
                      <a:pt x="513" y="4303"/>
                    </a:cubicBezTo>
                    <a:lnTo>
                      <a:pt x="513" y="268"/>
                    </a:lnTo>
                    <a:cubicBezTo>
                      <a:pt x="513" y="112"/>
                      <a:pt x="401" y="1"/>
                      <a:pt x="24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5" name="Google Shape;495;p2"/>
              <p:cNvSpPr/>
              <p:nvPr/>
            </p:nvSpPr>
            <p:spPr>
              <a:xfrm>
                <a:off x="2659606" y="3259709"/>
                <a:ext cx="89935" cy="386077"/>
              </a:xfrm>
              <a:custGeom>
                <a:avLst/>
                <a:gdLst/>
                <a:ahLst/>
                <a:cxnLst/>
                <a:rect l="l" t="t" r="r" b="b"/>
                <a:pathLst>
                  <a:path w="4637" h="19906" extrusionOk="0">
                    <a:moveTo>
                      <a:pt x="714" y="1"/>
                    </a:moveTo>
                    <a:cubicBezTo>
                      <a:pt x="335" y="1"/>
                      <a:pt x="1" y="335"/>
                      <a:pt x="1" y="736"/>
                    </a:cubicBezTo>
                    <a:lnTo>
                      <a:pt x="1" y="19906"/>
                    </a:lnTo>
                    <a:lnTo>
                      <a:pt x="4637" y="19906"/>
                    </a:lnTo>
                    <a:lnTo>
                      <a:pt x="4637" y="736"/>
                    </a:lnTo>
                    <a:lnTo>
                      <a:pt x="4615" y="736"/>
                    </a:lnTo>
                    <a:cubicBezTo>
                      <a:pt x="4615" y="335"/>
                      <a:pt x="4280" y="1"/>
                      <a:pt x="39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6" name="Google Shape;496;p2"/>
              <p:cNvSpPr/>
              <p:nvPr/>
            </p:nvSpPr>
            <p:spPr>
              <a:xfrm>
                <a:off x="2628050" y="3640588"/>
                <a:ext cx="152619" cy="33728"/>
              </a:xfrm>
              <a:custGeom>
                <a:avLst/>
                <a:gdLst/>
                <a:ahLst/>
                <a:cxnLst/>
                <a:rect l="l" t="t" r="r" b="b"/>
                <a:pathLst>
                  <a:path w="7869" h="1739" extrusionOk="0">
                    <a:moveTo>
                      <a:pt x="870" y="0"/>
                    </a:moveTo>
                    <a:cubicBezTo>
                      <a:pt x="402" y="0"/>
                      <a:pt x="0" y="401"/>
                      <a:pt x="0" y="870"/>
                    </a:cubicBezTo>
                    <a:cubicBezTo>
                      <a:pt x="0" y="1360"/>
                      <a:pt x="402" y="1739"/>
                      <a:pt x="870" y="1739"/>
                    </a:cubicBezTo>
                    <a:lnTo>
                      <a:pt x="6999" y="1739"/>
                    </a:lnTo>
                    <a:cubicBezTo>
                      <a:pt x="7468" y="1739"/>
                      <a:pt x="7869" y="1360"/>
                      <a:pt x="7869" y="870"/>
                    </a:cubicBezTo>
                    <a:cubicBezTo>
                      <a:pt x="7824" y="401"/>
                      <a:pt x="7468" y="0"/>
                      <a:pt x="69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7" name="Google Shape;497;p2"/>
              <p:cNvSpPr/>
              <p:nvPr/>
            </p:nvSpPr>
            <p:spPr>
              <a:xfrm>
                <a:off x="2878789" y="3594758"/>
                <a:ext cx="120210" cy="140517"/>
              </a:xfrm>
              <a:custGeom>
                <a:avLst/>
                <a:gdLst/>
                <a:ahLst/>
                <a:cxnLst/>
                <a:rect l="l" t="t" r="r" b="b"/>
                <a:pathLst>
                  <a:path w="6198" h="7245" extrusionOk="0">
                    <a:moveTo>
                      <a:pt x="1" y="0"/>
                    </a:moveTo>
                    <a:lnTo>
                      <a:pt x="1" y="4169"/>
                    </a:lnTo>
                    <a:cubicBezTo>
                      <a:pt x="1" y="5863"/>
                      <a:pt x="1405" y="7245"/>
                      <a:pt x="3099" y="7245"/>
                    </a:cubicBezTo>
                    <a:cubicBezTo>
                      <a:pt x="4793" y="7245"/>
                      <a:pt x="6197" y="5863"/>
                      <a:pt x="6197" y="4169"/>
                    </a:cubicBezTo>
                    <a:lnTo>
                      <a:pt x="619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8" name="Google Shape;498;p2"/>
              <p:cNvSpPr/>
              <p:nvPr/>
            </p:nvSpPr>
            <p:spPr>
              <a:xfrm>
                <a:off x="2892191" y="3040100"/>
                <a:ext cx="80004" cy="124884"/>
              </a:xfrm>
              <a:custGeom>
                <a:avLst/>
                <a:gdLst/>
                <a:ahLst/>
                <a:cxnLst/>
                <a:rect l="l" t="t" r="r" b="b"/>
                <a:pathLst>
                  <a:path w="4125" h="6439" extrusionOk="0">
                    <a:moveTo>
                      <a:pt x="2363" y="0"/>
                    </a:moveTo>
                    <a:cubicBezTo>
                      <a:pt x="2364" y="1"/>
                      <a:pt x="2675" y="714"/>
                      <a:pt x="1338" y="3254"/>
                    </a:cubicBezTo>
                    <a:cubicBezTo>
                      <a:pt x="1" y="5796"/>
                      <a:pt x="1895" y="6375"/>
                      <a:pt x="1895" y="6375"/>
                    </a:cubicBezTo>
                    <a:cubicBezTo>
                      <a:pt x="1895" y="6375"/>
                      <a:pt x="2004" y="6438"/>
                      <a:pt x="2329" y="6438"/>
                    </a:cubicBezTo>
                    <a:cubicBezTo>
                      <a:pt x="2516" y="6438"/>
                      <a:pt x="2773" y="6418"/>
                      <a:pt x="3121" y="6353"/>
                    </a:cubicBezTo>
                    <a:cubicBezTo>
                      <a:pt x="4124" y="6175"/>
                      <a:pt x="4035" y="4079"/>
                      <a:pt x="3589" y="3277"/>
                    </a:cubicBezTo>
                    <a:cubicBezTo>
                      <a:pt x="3144" y="2474"/>
                      <a:pt x="3411" y="1271"/>
                      <a:pt x="3411" y="1271"/>
                    </a:cubicBezTo>
                    <a:lnTo>
                      <a:pt x="3411" y="1271"/>
                    </a:lnTo>
                    <a:lnTo>
                      <a:pt x="2854" y="1917"/>
                    </a:lnTo>
                    <a:cubicBezTo>
                      <a:pt x="2876" y="1070"/>
                      <a:pt x="2364" y="1"/>
                      <a:pt x="236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9" name="Google Shape;499;p2"/>
              <p:cNvSpPr/>
              <p:nvPr/>
            </p:nvSpPr>
            <p:spPr>
              <a:xfrm>
                <a:off x="2911644" y="3105810"/>
                <a:ext cx="49748" cy="60241"/>
              </a:xfrm>
              <a:custGeom>
                <a:avLst/>
                <a:gdLst/>
                <a:ahLst/>
                <a:cxnLst/>
                <a:rect l="l" t="t" r="r" b="b"/>
                <a:pathLst>
                  <a:path w="2565" h="3106" extrusionOk="0">
                    <a:moveTo>
                      <a:pt x="1360" y="0"/>
                    </a:moveTo>
                    <a:lnTo>
                      <a:pt x="1360" y="0"/>
                    </a:lnTo>
                    <a:cubicBezTo>
                      <a:pt x="1360" y="1"/>
                      <a:pt x="1293" y="647"/>
                      <a:pt x="647" y="1360"/>
                    </a:cubicBezTo>
                    <a:cubicBezTo>
                      <a:pt x="1" y="2096"/>
                      <a:pt x="892" y="2987"/>
                      <a:pt x="892" y="2987"/>
                    </a:cubicBezTo>
                    <a:cubicBezTo>
                      <a:pt x="892" y="2987"/>
                      <a:pt x="1259" y="3106"/>
                      <a:pt x="1622" y="3106"/>
                    </a:cubicBezTo>
                    <a:cubicBezTo>
                      <a:pt x="1804" y="3106"/>
                      <a:pt x="1984" y="3076"/>
                      <a:pt x="2118" y="2987"/>
                    </a:cubicBezTo>
                    <a:cubicBezTo>
                      <a:pt x="2564" y="2675"/>
                      <a:pt x="2118" y="1538"/>
                      <a:pt x="1739" y="1070"/>
                    </a:cubicBezTo>
                    <a:cubicBezTo>
                      <a:pt x="1338" y="580"/>
                      <a:pt x="1360" y="1"/>
                      <a:pt x="13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0" name="Google Shape;500;p2"/>
              <p:cNvSpPr/>
              <p:nvPr/>
            </p:nvSpPr>
            <p:spPr>
              <a:xfrm>
                <a:off x="2934123" y="3146442"/>
                <a:ext cx="9542" cy="88208"/>
              </a:xfrm>
              <a:custGeom>
                <a:avLst/>
                <a:gdLst/>
                <a:ahLst/>
                <a:cxnLst/>
                <a:rect l="l" t="t" r="r" b="b"/>
                <a:pathLst>
                  <a:path w="492" h="4548" extrusionOk="0">
                    <a:moveTo>
                      <a:pt x="246" y="1"/>
                    </a:moveTo>
                    <a:cubicBezTo>
                      <a:pt x="112" y="1"/>
                      <a:pt x="1" y="112"/>
                      <a:pt x="1" y="246"/>
                    </a:cubicBezTo>
                    <a:lnTo>
                      <a:pt x="1" y="4280"/>
                    </a:lnTo>
                    <a:cubicBezTo>
                      <a:pt x="1" y="4436"/>
                      <a:pt x="112" y="4548"/>
                      <a:pt x="246" y="4548"/>
                    </a:cubicBezTo>
                    <a:cubicBezTo>
                      <a:pt x="380" y="4548"/>
                      <a:pt x="491" y="4436"/>
                      <a:pt x="491" y="4280"/>
                    </a:cubicBezTo>
                    <a:lnTo>
                      <a:pt x="491" y="246"/>
                    </a:lnTo>
                    <a:cubicBezTo>
                      <a:pt x="491" y="112"/>
                      <a:pt x="380" y="1"/>
                      <a:pt x="24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1" name="Google Shape;501;p2"/>
              <p:cNvSpPr/>
              <p:nvPr/>
            </p:nvSpPr>
            <p:spPr>
              <a:xfrm>
                <a:off x="2893490" y="3189674"/>
                <a:ext cx="89935" cy="385650"/>
              </a:xfrm>
              <a:custGeom>
                <a:avLst/>
                <a:gdLst/>
                <a:ahLst/>
                <a:cxnLst/>
                <a:rect l="l" t="t" r="r" b="b"/>
                <a:pathLst>
                  <a:path w="4637" h="19884" extrusionOk="0">
                    <a:moveTo>
                      <a:pt x="714" y="1"/>
                    </a:moveTo>
                    <a:cubicBezTo>
                      <a:pt x="335" y="1"/>
                      <a:pt x="0" y="335"/>
                      <a:pt x="0" y="714"/>
                    </a:cubicBezTo>
                    <a:lnTo>
                      <a:pt x="0" y="19883"/>
                    </a:lnTo>
                    <a:lnTo>
                      <a:pt x="4637" y="19883"/>
                    </a:lnTo>
                    <a:lnTo>
                      <a:pt x="4637" y="714"/>
                    </a:lnTo>
                    <a:cubicBezTo>
                      <a:pt x="4637" y="335"/>
                      <a:pt x="4325" y="1"/>
                      <a:pt x="392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2" name="Google Shape;502;p2"/>
              <p:cNvSpPr/>
              <p:nvPr/>
            </p:nvSpPr>
            <p:spPr>
              <a:xfrm>
                <a:off x="2862788" y="3570553"/>
                <a:ext cx="152193" cy="33728"/>
              </a:xfrm>
              <a:custGeom>
                <a:avLst/>
                <a:gdLst/>
                <a:ahLst/>
                <a:cxnLst/>
                <a:rect l="l" t="t" r="r" b="b"/>
                <a:pathLst>
                  <a:path w="7847" h="1739" extrusionOk="0">
                    <a:moveTo>
                      <a:pt x="848" y="0"/>
                    </a:moveTo>
                    <a:cubicBezTo>
                      <a:pt x="380" y="0"/>
                      <a:pt x="1" y="379"/>
                      <a:pt x="1" y="869"/>
                    </a:cubicBezTo>
                    <a:cubicBezTo>
                      <a:pt x="1" y="1338"/>
                      <a:pt x="380" y="1739"/>
                      <a:pt x="848" y="1739"/>
                    </a:cubicBezTo>
                    <a:lnTo>
                      <a:pt x="6978" y="1739"/>
                    </a:lnTo>
                    <a:cubicBezTo>
                      <a:pt x="7468" y="1739"/>
                      <a:pt x="7847" y="1338"/>
                      <a:pt x="7847" y="869"/>
                    </a:cubicBezTo>
                    <a:cubicBezTo>
                      <a:pt x="7825" y="401"/>
                      <a:pt x="7468" y="0"/>
                      <a:pt x="69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3" name="Google Shape;503;p2"/>
              <p:cNvSpPr/>
              <p:nvPr/>
            </p:nvSpPr>
            <p:spPr>
              <a:xfrm>
                <a:off x="3113546" y="3659595"/>
                <a:ext cx="119764" cy="140536"/>
              </a:xfrm>
              <a:custGeom>
                <a:avLst/>
                <a:gdLst/>
                <a:ahLst/>
                <a:cxnLst/>
                <a:rect l="l" t="t" r="r" b="b"/>
                <a:pathLst>
                  <a:path w="6175" h="7246" extrusionOk="0">
                    <a:moveTo>
                      <a:pt x="0" y="1"/>
                    </a:moveTo>
                    <a:lnTo>
                      <a:pt x="0" y="4169"/>
                    </a:lnTo>
                    <a:cubicBezTo>
                      <a:pt x="0" y="5863"/>
                      <a:pt x="1382" y="7245"/>
                      <a:pt x="3076" y="7245"/>
                    </a:cubicBezTo>
                    <a:cubicBezTo>
                      <a:pt x="4793" y="7245"/>
                      <a:pt x="6175" y="5863"/>
                      <a:pt x="6175" y="4169"/>
                    </a:cubicBezTo>
                    <a:lnTo>
                      <a:pt x="6175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4" name="Google Shape;504;p2"/>
              <p:cNvSpPr/>
              <p:nvPr/>
            </p:nvSpPr>
            <p:spPr>
              <a:xfrm>
                <a:off x="3126948" y="3105364"/>
                <a:ext cx="79985" cy="125078"/>
              </a:xfrm>
              <a:custGeom>
                <a:avLst/>
                <a:gdLst/>
                <a:ahLst/>
                <a:cxnLst/>
                <a:rect l="l" t="t" r="r" b="b"/>
                <a:pathLst>
                  <a:path w="4124" h="6449" extrusionOk="0">
                    <a:moveTo>
                      <a:pt x="2363" y="1"/>
                    </a:moveTo>
                    <a:cubicBezTo>
                      <a:pt x="2363" y="2"/>
                      <a:pt x="2674" y="715"/>
                      <a:pt x="1338" y="3255"/>
                    </a:cubicBezTo>
                    <a:cubicBezTo>
                      <a:pt x="0" y="5796"/>
                      <a:pt x="1895" y="6376"/>
                      <a:pt x="1895" y="6376"/>
                    </a:cubicBezTo>
                    <a:cubicBezTo>
                      <a:pt x="1895" y="6376"/>
                      <a:pt x="1986" y="6449"/>
                      <a:pt x="2315" y="6449"/>
                    </a:cubicBezTo>
                    <a:cubicBezTo>
                      <a:pt x="2500" y="6449"/>
                      <a:pt x="2760" y="6426"/>
                      <a:pt x="3121" y="6354"/>
                    </a:cubicBezTo>
                    <a:cubicBezTo>
                      <a:pt x="4124" y="6175"/>
                      <a:pt x="4035" y="4125"/>
                      <a:pt x="3589" y="3278"/>
                    </a:cubicBezTo>
                    <a:cubicBezTo>
                      <a:pt x="3143" y="2475"/>
                      <a:pt x="3388" y="1272"/>
                      <a:pt x="3388" y="1271"/>
                    </a:cubicBezTo>
                    <a:lnTo>
                      <a:pt x="3388" y="1271"/>
                    </a:lnTo>
                    <a:lnTo>
                      <a:pt x="2831" y="1918"/>
                    </a:lnTo>
                    <a:cubicBezTo>
                      <a:pt x="2876" y="1093"/>
                      <a:pt x="2363" y="2"/>
                      <a:pt x="236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5" name="Google Shape;505;p2"/>
              <p:cNvSpPr/>
              <p:nvPr/>
            </p:nvSpPr>
            <p:spPr>
              <a:xfrm>
                <a:off x="3146401" y="3171093"/>
                <a:ext cx="49729" cy="60435"/>
              </a:xfrm>
              <a:custGeom>
                <a:avLst/>
                <a:gdLst/>
                <a:ahLst/>
                <a:cxnLst/>
                <a:rect l="l" t="t" r="r" b="b"/>
                <a:pathLst>
                  <a:path w="2564" h="3116" extrusionOk="0">
                    <a:moveTo>
                      <a:pt x="1360" y="0"/>
                    </a:moveTo>
                    <a:cubicBezTo>
                      <a:pt x="1360" y="0"/>
                      <a:pt x="1271" y="647"/>
                      <a:pt x="647" y="1382"/>
                    </a:cubicBezTo>
                    <a:cubicBezTo>
                      <a:pt x="0" y="2095"/>
                      <a:pt x="892" y="2987"/>
                      <a:pt x="892" y="2987"/>
                    </a:cubicBezTo>
                    <a:cubicBezTo>
                      <a:pt x="892" y="2987"/>
                      <a:pt x="1239" y="3116"/>
                      <a:pt x="1602" y="3116"/>
                    </a:cubicBezTo>
                    <a:cubicBezTo>
                      <a:pt x="1783" y="3116"/>
                      <a:pt x="1969" y="3084"/>
                      <a:pt x="2118" y="2987"/>
                    </a:cubicBezTo>
                    <a:cubicBezTo>
                      <a:pt x="2564" y="2675"/>
                      <a:pt x="2118" y="1538"/>
                      <a:pt x="1717" y="1070"/>
                    </a:cubicBezTo>
                    <a:cubicBezTo>
                      <a:pt x="1338" y="602"/>
                      <a:pt x="1360" y="0"/>
                      <a:pt x="13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6" name="Google Shape;506;p2"/>
              <p:cNvSpPr/>
              <p:nvPr/>
            </p:nvSpPr>
            <p:spPr>
              <a:xfrm>
                <a:off x="3168007" y="3211726"/>
                <a:ext cx="10396" cy="88208"/>
              </a:xfrm>
              <a:custGeom>
                <a:avLst/>
                <a:gdLst/>
                <a:ahLst/>
                <a:cxnLst/>
                <a:rect l="l" t="t" r="r" b="b"/>
                <a:pathLst>
                  <a:path w="536" h="4548" extrusionOk="0">
                    <a:moveTo>
                      <a:pt x="246" y="0"/>
                    </a:moveTo>
                    <a:cubicBezTo>
                      <a:pt x="112" y="0"/>
                      <a:pt x="1" y="112"/>
                      <a:pt x="1" y="246"/>
                    </a:cubicBezTo>
                    <a:lnTo>
                      <a:pt x="1" y="4302"/>
                    </a:lnTo>
                    <a:cubicBezTo>
                      <a:pt x="1" y="4436"/>
                      <a:pt x="112" y="4548"/>
                      <a:pt x="246" y="4548"/>
                    </a:cubicBezTo>
                    <a:cubicBezTo>
                      <a:pt x="424" y="4548"/>
                      <a:pt x="536" y="4436"/>
                      <a:pt x="491" y="4302"/>
                    </a:cubicBezTo>
                    <a:lnTo>
                      <a:pt x="491" y="246"/>
                    </a:lnTo>
                    <a:cubicBezTo>
                      <a:pt x="491" y="112"/>
                      <a:pt x="380" y="0"/>
                      <a:pt x="24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7" name="Google Shape;507;p2"/>
              <p:cNvSpPr/>
              <p:nvPr/>
            </p:nvSpPr>
            <p:spPr>
              <a:xfrm>
                <a:off x="3127801" y="3254957"/>
                <a:ext cx="90381" cy="385650"/>
              </a:xfrm>
              <a:custGeom>
                <a:avLst/>
                <a:gdLst/>
                <a:ahLst/>
                <a:cxnLst/>
                <a:rect l="l" t="t" r="r" b="b"/>
                <a:pathLst>
                  <a:path w="4660" h="19884" extrusionOk="0">
                    <a:moveTo>
                      <a:pt x="736" y="0"/>
                    </a:moveTo>
                    <a:cubicBezTo>
                      <a:pt x="335" y="0"/>
                      <a:pt x="1" y="335"/>
                      <a:pt x="1" y="736"/>
                    </a:cubicBezTo>
                    <a:lnTo>
                      <a:pt x="1" y="19883"/>
                    </a:lnTo>
                    <a:lnTo>
                      <a:pt x="4659" y="19883"/>
                    </a:lnTo>
                    <a:lnTo>
                      <a:pt x="4659" y="736"/>
                    </a:lnTo>
                    <a:cubicBezTo>
                      <a:pt x="4659" y="335"/>
                      <a:pt x="4325" y="0"/>
                      <a:pt x="394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8" name="Google Shape;508;p2"/>
              <p:cNvSpPr/>
              <p:nvPr/>
            </p:nvSpPr>
            <p:spPr>
              <a:xfrm>
                <a:off x="3096672" y="3635836"/>
                <a:ext cx="152193" cy="33728"/>
              </a:xfrm>
              <a:custGeom>
                <a:avLst/>
                <a:gdLst/>
                <a:ahLst/>
                <a:cxnLst/>
                <a:rect l="l" t="t" r="r" b="b"/>
                <a:pathLst>
                  <a:path w="7847" h="1739" extrusionOk="0">
                    <a:moveTo>
                      <a:pt x="870" y="0"/>
                    </a:moveTo>
                    <a:cubicBezTo>
                      <a:pt x="380" y="0"/>
                      <a:pt x="1" y="401"/>
                      <a:pt x="1" y="869"/>
                    </a:cubicBezTo>
                    <a:cubicBezTo>
                      <a:pt x="1" y="1337"/>
                      <a:pt x="380" y="1739"/>
                      <a:pt x="870" y="1739"/>
                    </a:cubicBezTo>
                    <a:lnTo>
                      <a:pt x="7000" y="1739"/>
                    </a:lnTo>
                    <a:cubicBezTo>
                      <a:pt x="7468" y="1739"/>
                      <a:pt x="7847" y="1337"/>
                      <a:pt x="7847" y="869"/>
                    </a:cubicBezTo>
                    <a:cubicBezTo>
                      <a:pt x="7847" y="379"/>
                      <a:pt x="7468" y="0"/>
                      <a:pt x="700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509" name="Google Shape;509;p2"/>
          <p:cNvGrpSpPr/>
          <p:nvPr/>
        </p:nvGrpSpPr>
        <p:grpSpPr>
          <a:xfrm>
            <a:off x="7265981" y="4452273"/>
            <a:ext cx="1486179" cy="2159922"/>
            <a:chOff x="7087725" y="2903566"/>
            <a:chExt cx="1254054" cy="1367991"/>
          </a:xfrm>
        </p:grpSpPr>
        <p:sp>
          <p:nvSpPr>
            <p:cNvPr id="510" name="Google Shape;510;p2"/>
            <p:cNvSpPr/>
            <p:nvPr/>
          </p:nvSpPr>
          <p:spPr>
            <a:xfrm>
              <a:off x="7087725" y="2903603"/>
              <a:ext cx="1254054" cy="1367916"/>
            </a:xfrm>
            <a:custGeom>
              <a:avLst/>
              <a:gdLst/>
              <a:ahLst/>
              <a:cxnLst/>
              <a:rect l="l" t="t" r="r" b="b"/>
              <a:pathLst>
                <a:path w="72041" h="78695" extrusionOk="0">
                  <a:moveTo>
                    <a:pt x="63189" y="28813"/>
                  </a:moveTo>
                  <a:cubicBezTo>
                    <a:pt x="63148" y="28938"/>
                    <a:pt x="63085" y="29064"/>
                    <a:pt x="63043" y="29168"/>
                  </a:cubicBezTo>
                  <a:cubicBezTo>
                    <a:pt x="63064" y="29064"/>
                    <a:pt x="63085" y="28938"/>
                    <a:pt x="63127" y="28813"/>
                  </a:cubicBezTo>
                  <a:close/>
                  <a:moveTo>
                    <a:pt x="60051" y="27976"/>
                  </a:moveTo>
                  <a:cubicBezTo>
                    <a:pt x="60114" y="28206"/>
                    <a:pt x="60302" y="28478"/>
                    <a:pt x="60574" y="28687"/>
                  </a:cubicBezTo>
                  <a:cubicBezTo>
                    <a:pt x="60783" y="28834"/>
                    <a:pt x="60846" y="29106"/>
                    <a:pt x="60888" y="29357"/>
                  </a:cubicBezTo>
                  <a:lnTo>
                    <a:pt x="59423" y="29357"/>
                  </a:lnTo>
                  <a:lnTo>
                    <a:pt x="59423" y="28875"/>
                  </a:lnTo>
                  <a:cubicBezTo>
                    <a:pt x="59800" y="28813"/>
                    <a:pt x="59737" y="28206"/>
                    <a:pt x="60051" y="27976"/>
                  </a:cubicBezTo>
                  <a:close/>
                  <a:moveTo>
                    <a:pt x="58586" y="27871"/>
                  </a:moveTo>
                  <a:cubicBezTo>
                    <a:pt x="58858" y="28143"/>
                    <a:pt x="58942" y="28520"/>
                    <a:pt x="59109" y="28708"/>
                  </a:cubicBezTo>
                  <a:cubicBezTo>
                    <a:pt x="59088" y="28938"/>
                    <a:pt x="59088" y="29147"/>
                    <a:pt x="59088" y="29357"/>
                  </a:cubicBezTo>
                  <a:lnTo>
                    <a:pt x="58837" y="29357"/>
                  </a:lnTo>
                  <a:lnTo>
                    <a:pt x="58837" y="29398"/>
                  </a:lnTo>
                  <a:lnTo>
                    <a:pt x="58586" y="28917"/>
                  </a:lnTo>
                  <a:lnTo>
                    <a:pt x="58586" y="28415"/>
                  </a:lnTo>
                  <a:cubicBezTo>
                    <a:pt x="58628" y="28290"/>
                    <a:pt x="58628" y="28164"/>
                    <a:pt x="58586" y="27997"/>
                  </a:cubicBezTo>
                  <a:lnTo>
                    <a:pt x="58586" y="27871"/>
                  </a:lnTo>
                  <a:close/>
                  <a:moveTo>
                    <a:pt x="62750" y="28917"/>
                  </a:moveTo>
                  <a:lnTo>
                    <a:pt x="62603" y="29398"/>
                  </a:lnTo>
                  <a:lnTo>
                    <a:pt x="62206" y="29398"/>
                  </a:lnTo>
                  <a:cubicBezTo>
                    <a:pt x="62352" y="29210"/>
                    <a:pt x="62520" y="29022"/>
                    <a:pt x="62750" y="28917"/>
                  </a:cubicBezTo>
                  <a:close/>
                  <a:moveTo>
                    <a:pt x="64528" y="28080"/>
                  </a:moveTo>
                  <a:cubicBezTo>
                    <a:pt x="64445" y="28373"/>
                    <a:pt x="64236" y="28624"/>
                    <a:pt x="64424" y="28834"/>
                  </a:cubicBezTo>
                  <a:cubicBezTo>
                    <a:pt x="64236" y="29022"/>
                    <a:pt x="64068" y="29210"/>
                    <a:pt x="63922" y="29398"/>
                  </a:cubicBezTo>
                  <a:lnTo>
                    <a:pt x="63148" y="29398"/>
                  </a:lnTo>
                  <a:cubicBezTo>
                    <a:pt x="63189" y="29231"/>
                    <a:pt x="63252" y="29043"/>
                    <a:pt x="63294" y="28896"/>
                  </a:cubicBezTo>
                  <a:cubicBezTo>
                    <a:pt x="63378" y="28980"/>
                    <a:pt x="63378" y="29043"/>
                    <a:pt x="63378" y="29043"/>
                  </a:cubicBezTo>
                  <a:cubicBezTo>
                    <a:pt x="63399" y="28980"/>
                    <a:pt x="63399" y="28917"/>
                    <a:pt x="63378" y="28834"/>
                  </a:cubicBezTo>
                  <a:cubicBezTo>
                    <a:pt x="63712" y="28813"/>
                    <a:pt x="63817" y="28206"/>
                    <a:pt x="64236" y="28164"/>
                  </a:cubicBezTo>
                  <a:cubicBezTo>
                    <a:pt x="64340" y="28143"/>
                    <a:pt x="64445" y="28101"/>
                    <a:pt x="64528" y="28080"/>
                  </a:cubicBezTo>
                  <a:close/>
                  <a:moveTo>
                    <a:pt x="16007" y="1"/>
                  </a:moveTo>
                  <a:cubicBezTo>
                    <a:pt x="14709" y="1"/>
                    <a:pt x="13642" y="1068"/>
                    <a:pt x="13642" y="2365"/>
                  </a:cubicBezTo>
                  <a:lnTo>
                    <a:pt x="13642" y="44882"/>
                  </a:lnTo>
                  <a:lnTo>
                    <a:pt x="2385" y="44882"/>
                  </a:lnTo>
                  <a:cubicBezTo>
                    <a:pt x="1088" y="44882"/>
                    <a:pt x="0" y="45949"/>
                    <a:pt x="0" y="47246"/>
                  </a:cubicBezTo>
                  <a:lnTo>
                    <a:pt x="0" y="48397"/>
                  </a:lnTo>
                  <a:cubicBezTo>
                    <a:pt x="0" y="49715"/>
                    <a:pt x="1088" y="50782"/>
                    <a:pt x="2385" y="50782"/>
                  </a:cubicBezTo>
                  <a:lnTo>
                    <a:pt x="13161" y="50782"/>
                  </a:lnTo>
                  <a:cubicBezTo>
                    <a:pt x="13161" y="52519"/>
                    <a:pt x="14228" y="54005"/>
                    <a:pt x="15735" y="54611"/>
                  </a:cubicBezTo>
                  <a:lnTo>
                    <a:pt x="15735" y="76079"/>
                  </a:lnTo>
                  <a:lnTo>
                    <a:pt x="13810" y="76079"/>
                  </a:lnTo>
                  <a:cubicBezTo>
                    <a:pt x="13077" y="76079"/>
                    <a:pt x="12512" y="76644"/>
                    <a:pt x="12512" y="77376"/>
                  </a:cubicBezTo>
                  <a:cubicBezTo>
                    <a:pt x="12512" y="78109"/>
                    <a:pt x="13077" y="78695"/>
                    <a:pt x="13810" y="78695"/>
                  </a:cubicBezTo>
                  <a:lnTo>
                    <a:pt x="20673" y="78695"/>
                  </a:lnTo>
                  <a:cubicBezTo>
                    <a:pt x="21405" y="78695"/>
                    <a:pt x="21970" y="78109"/>
                    <a:pt x="21970" y="77376"/>
                  </a:cubicBezTo>
                  <a:cubicBezTo>
                    <a:pt x="21970" y="76644"/>
                    <a:pt x="21405" y="76079"/>
                    <a:pt x="20673" y="76079"/>
                  </a:cubicBezTo>
                  <a:lnTo>
                    <a:pt x="18873" y="76079"/>
                  </a:lnTo>
                  <a:lnTo>
                    <a:pt x="18873" y="54611"/>
                  </a:lnTo>
                  <a:cubicBezTo>
                    <a:pt x="20380" y="53984"/>
                    <a:pt x="21426" y="52519"/>
                    <a:pt x="21426" y="50782"/>
                  </a:cubicBezTo>
                  <a:lnTo>
                    <a:pt x="24334" y="50782"/>
                  </a:lnTo>
                  <a:lnTo>
                    <a:pt x="24334" y="58273"/>
                  </a:lnTo>
                  <a:cubicBezTo>
                    <a:pt x="23539" y="58796"/>
                    <a:pt x="22995" y="59696"/>
                    <a:pt x="22995" y="60721"/>
                  </a:cubicBezTo>
                  <a:lnTo>
                    <a:pt x="22995" y="62709"/>
                  </a:lnTo>
                  <a:cubicBezTo>
                    <a:pt x="22995" y="63734"/>
                    <a:pt x="23518" y="64655"/>
                    <a:pt x="24334" y="65178"/>
                  </a:cubicBezTo>
                  <a:lnTo>
                    <a:pt x="24334" y="77523"/>
                  </a:lnTo>
                  <a:cubicBezTo>
                    <a:pt x="24334" y="78171"/>
                    <a:pt x="24857" y="78695"/>
                    <a:pt x="25506" y="78695"/>
                  </a:cubicBezTo>
                  <a:cubicBezTo>
                    <a:pt x="26155" y="78695"/>
                    <a:pt x="26678" y="78171"/>
                    <a:pt x="26678" y="77523"/>
                  </a:cubicBezTo>
                  <a:lnTo>
                    <a:pt x="26678" y="65638"/>
                  </a:lnTo>
                  <a:lnTo>
                    <a:pt x="46095" y="65638"/>
                  </a:lnTo>
                  <a:lnTo>
                    <a:pt x="46095" y="77523"/>
                  </a:lnTo>
                  <a:cubicBezTo>
                    <a:pt x="46095" y="78171"/>
                    <a:pt x="46618" y="78695"/>
                    <a:pt x="47266" y="78695"/>
                  </a:cubicBezTo>
                  <a:cubicBezTo>
                    <a:pt x="47915" y="78695"/>
                    <a:pt x="48438" y="78171"/>
                    <a:pt x="48438" y="77523"/>
                  </a:cubicBezTo>
                  <a:lnTo>
                    <a:pt x="48438" y="65136"/>
                  </a:lnTo>
                  <a:cubicBezTo>
                    <a:pt x="49233" y="64613"/>
                    <a:pt x="49777" y="63713"/>
                    <a:pt x="49777" y="62688"/>
                  </a:cubicBezTo>
                  <a:lnTo>
                    <a:pt x="49777" y="60700"/>
                  </a:lnTo>
                  <a:cubicBezTo>
                    <a:pt x="49777" y="59675"/>
                    <a:pt x="49254" y="58754"/>
                    <a:pt x="48438" y="58231"/>
                  </a:cubicBezTo>
                  <a:lnTo>
                    <a:pt x="48438" y="50762"/>
                  </a:lnTo>
                  <a:lnTo>
                    <a:pt x="50844" y="50762"/>
                  </a:lnTo>
                  <a:cubicBezTo>
                    <a:pt x="50844" y="52477"/>
                    <a:pt x="51932" y="53984"/>
                    <a:pt x="53418" y="54570"/>
                  </a:cubicBezTo>
                  <a:lnTo>
                    <a:pt x="53418" y="76058"/>
                  </a:lnTo>
                  <a:lnTo>
                    <a:pt x="51556" y="76058"/>
                  </a:lnTo>
                  <a:cubicBezTo>
                    <a:pt x="50824" y="76058"/>
                    <a:pt x="50259" y="76623"/>
                    <a:pt x="50259" y="77355"/>
                  </a:cubicBezTo>
                  <a:cubicBezTo>
                    <a:pt x="50259" y="78088"/>
                    <a:pt x="50824" y="78674"/>
                    <a:pt x="51556" y="78674"/>
                  </a:cubicBezTo>
                  <a:lnTo>
                    <a:pt x="58419" y="78674"/>
                  </a:lnTo>
                  <a:cubicBezTo>
                    <a:pt x="59151" y="78674"/>
                    <a:pt x="59716" y="78088"/>
                    <a:pt x="59716" y="77355"/>
                  </a:cubicBezTo>
                  <a:cubicBezTo>
                    <a:pt x="59716" y="76623"/>
                    <a:pt x="59151" y="76058"/>
                    <a:pt x="58419" y="76058"/>
                  </a:cubicBezTo>
                  <a:lnTo>
                    <a:pt x="56536" y="76058"/>
                  </a:lnTo>
                  <a:lnTo>
                    <a:pt x="56536" y="54570"/>
                  </a:lnTo>
                  <a:cubicBezTo>
                    <a:pt x="58042" y="53942"/>
                    <a:pt x="59088" y="52477"/>
                    <a:pt x="59088" y="50762"/>
                  </a:cubicBezTo>
                  <a:lnTo>
                    <a:pt x="69655" y="50762"/>
                  </a:lnTo>
                  <a:cubicBezTo>
                    <a:pt x="70973" y="50762"/>
                    <a:pt x="72040" y="49694"/>
                    <a:pt x="72040" y="48376"/>
                  </a:cubicBezTo>
                  <a:lnTo>
                    <a:pt x="72040" y="47225"/>
                  </a:lnTo>
                  <a:cubicBezTo>
                    <a:pt x="72040" y="45949"/>
                    <a:pt x="70973" y="44882"/>
                    <a:pt x="69655" y="44882"/>
                  </a:cubicBezTo>
                  <a:lnTo>
                    <a:pt x="58628" y="44882"/>
                  </a:lnTo>
                  <a:lnTo>
                    <a:pt x="58628" y="44819"/>
                  </a:lnTo>
                  <a:lnTo>
                    <a:pt x="65135" y="44819"/>
                  </a:lnTo>
                  <a:cubicBezTo>
                    <a:pt x="67939" y="38961"/>
                    <a:pt x="64654" y="35487"/>
                    <a:pt x="64654" y="33583"/>
                  </a:cubicBezTo>
                  <a:cubicBezTo>
                    <a:pt x="64654" y="32056"/>
                    <a:pt x="65554" y="30779"/>
                    <a:pt x="65909" y="30298"/>
                  </a:cubicBezTo>
                  <a:lnTo>
                    <a:pt x="66495" y="30298"/>
                  </a:lnTo>
                  <a:cubicBezTo>
                    <a:pt x="66725" y="30298"/>
                    <a:pt x="66935" y="30089"/>
                    <a:pt x="66935" y="29859"/>
                  </a:cubicBezTo>
                  <a:cubicBezTo>
                    <a:pt x="66935" y="29629"/>
                    <a:pt x="66725" y="29419"/>
                    <a:pt x="66495" y="29419"/>
                  </a:cubicBezTo>
                  <a:lnTo>
                    <a:pt x="64173" y="29419"/>
                  </a:lnTo>
                  <a:cubicBezTo>
                    <a:pt x="64277" y="29252"/>
                    <a:pt x="64403" y="29106"/>
                    <a:pt x="64528" y="28938"/>
                  </a:cubicBezTo>
                  <a:cubicBezTo>
                    <a:pt x="64576" y="28965"/>
                    <a:pt x="64629" y="28976"/>
                    <a:pt x="64686" y="28976"/>
                  </a:cubicBezTo>
                  <a:cubicBezTo>
                    <a:pt x="64967" y="28976"/>
                    <a:pt x="65353" y="28704"/>
                    <a:pt x="65750" y="28704"/>
                  </a:cubicBezTo>
                  <a:cubicBezTo>
                    <a:pt x="65838" y="28704"/>
                    <a:pt x="65926" y="28717"/>
                    <a:pt x="66014" y="28750"/>
                  </a:cubicBezTo>
                  <a:cubicBezTo>
                    <a:pt x="66307" y="28854"/>
                    <a:pt x="66181" y="29064"/>
                    <a:pt x="66181" y="29064"/>
                  </a:cubicBezTo>
                  <a:cubicBezTo>
                    <a:pt x="66286" y="28980"/>
                    <a:pt x="66307" y="28875"/>
                    <a:pt x="66202" y="28729"/>
                  </a:cubicBezTo>
                  <a:cubicBezTo>
                    <a:pt x="66788" y="28687"/>
                    <a:pt x="67374" y="28269"/>
                    <a:pt x="67772" y="27369"/>
                  </a:cubicBezTo>
                  <a:cubicBezTo>
                    <a:pt x="67899" y="27078"/>
                    <a:pt x="68079" y="26981"/>
                    <a:pt x="68242" y="26981"/>
                  </a:cubicBezTo>
                  <a:cubicBezTo>
                    <a:pt x="68372" y="26981"/>
                    <a:pt x="68492" y="27043"/>
                    <a:pt x="68567" y="27118"/>
                  </a:cubicBezTo>
                  <a:lnTo>
                    <a:pt x="68609" y="27160"/>
                  </a:lnTo>
                  <a:cubicBezTo>
                    <a:pt x="68609" y="27160"/>
                    <a:pt x="68618" y="27164"/>
                    <a:pt x="68632" y="27164"/>
                  </a:cubicBezTo>
                  <a:cubicBezTo>
                    <a:pt x="68660" y="27164"/>
                    <a:pt x="68706" y="27146"/>
                    <a:pt x="68734" y="27034"/>
                  </a:cubicBezTo>
                  <a:cubicBezTo>
                    <a:pt x="68797" y="26909"/>
                    <a:pt x="68734" y="26637"/>
                    <a:pt x="68504" y="26427"/>
                  </a:cubicBezTo>
                  <a:cubicBezTo>
                    <a:pt x="68567" y="26302"/>
                    <a:pt x="68567" y="26155"/>
                    <a:pt x="68399" y="25904"/>
                  </a:cubicBezTo>
                  <a:cubicBezTo>
                    <a:pt x="68316" y="25800"/>
                    <a:pt x="68253" y="25737"/>
                    <a:pt x="68169" y="25674"/>
                  </a:cubicBezTo>
                  <a:cubicBezTo>
                    <a:pt x="68106" y="25423"/>
                    <a:pt x="67939" y="25046"/>
                    <a:pt x="67374" y="24858"/>
                  </a:cubicBezTo>
                  <a:cubicBezTo>
                    <a:pt x="67304" y="24837"/>
                    <a:pt x="67242" y="24828"/>
                    <a:pt x="67185" y="24828"/>
                  </a:cubicBezTo>
                  <a:cubicBezTo>
                    <a:pt x="67072" y="24828"/>
                    <a:pt x="66984" y="24865"/>
                    <a:pt x="66914" y="24921"/>
                  </a:cubicBezTo>
                  <a:cubicBezTo>
                    <a:pt x="66893" y="24858"/>
                    <a:pt x="66830" y="24816"/>
                    <a:pt x="66788" y="24753"/>
                  </a:cubicBezTo>
                  <a:cubicBezTo>
                    <a:pt x="66752" y="24722"/>
                    <a:pt x="66723" y="24708"/>
                    <a:pt x="66701" y="24708"/>
                  </a:cubicBezTo>
                  <a:cubicBezTo>
                    <a:pt x="66621" y="24708"/>
                    <a:pt x="66621" y="24876"/>
                    <a:pt x="66621" y="24942"/>
                  </a:cubicBezTo>
                  <a:cubicBezTo>
                    <a:pt x="66705" y="25360"/>
                    <a:pt x="66412" y="25569"/>
                    <a:pt x="65533" y="25904"/>
                  </a:cubicBezTo>
                  <a:cubicBezTo>
                    <a:pt x="65428" y="25967"/>
                    <a:pt x="65324" y="26009"/>
                    <a:pt x="65240" y="26072"/>
                  </a:cubicBezTo>
                  <a:cubicBezTo>
                    <a:pt x="65156" y="25381"/>
                    <a:pt x="65240" y="25130"/>
                    <a:pt x="65575" y="25005"/>
                  </a:cubicBezTo>
                  <a:cubicBezTo>
                    <a:pt x="65637" y="24963"/>
                    <a:pt x="65889" y="24816"/>
                    <a:pt x="65658" y="24753"/>
                  </a:cubicBezTo>
                  <a:cubicBezTo>
                    <a:pt x="65575" y="24733"/>
                    <a:pt x="65533" y="24733"/>
                    <a:pt x="65449" y="24733"/>
                  </a:cubicBezTo>
                  <a:cubicBezTo>
                    <a:pt x="65449" y="24649"/>
                    <a:pt x="65449" y="24544"/>
                    <a:pt x="65365" y="24440"/>
                  </a:cubicBezTo>
                  <a:cubicBezTo>
                    <a:pt x="65449" y="24021"/>
                    <a:pt x="65428" y="23582"/>
                    <a:pt x="65219" y="23121"/>
                  </a:cubicBezTo>
                  <a:cubicBezTo>
                    <a:pt x="64654" y="21782"/>
                    <a:pt x="64612" y="21238"/>
                    <a:pt x="65135" y="20862"/>
                  </a:cubicBezTo>
                  <a:cubicBezTo>
                    <a:pt x="65219" y="20820"/>
                    <a:pt x="65533" y="20506"/>
                    <a:pt x="65156" y="20506"/>
                  </a:cubicBezTo>
                  <a:cubicBezTo>
                    <a:pt x="65052" y="20506"/>
                    <a:pt x="64947" y="20527"/>
                    <a:pt x="64842" y="20548"/>
                  </a:cubicBezTo>
                  <a:cubicBezTo>
                    <a:pt x="64821" y="20339"/>
                    <a:pt x="64717" y="20150"/>
                    <a:pt x="64403" y="20004"/>
                  </a:cubicBezTo>
                  <a:cubicBezTo>
                    <a:pt x="64046" y="19821"/>
                    <a:pt x="63738" y="19754"/>
                    <a:pt x="63473" y="19754"/>
                  </a:cubicBezTo>
                  <a:cubicBezTo>
                    <a:pt x="63133" y="19754"/>
                    <a:pt x="62867" y="19865"/>
                    <a:pt x="62666" y="19983"/>
                  </a:cubicBezTo>
                  <a:cubicBezTo>
                    <a:pt x="62593" y="19962"/>
                    <a:pt x="62509" y="19951"/>
                    <a:pt x="62420" y="19951"/>
                  </a:cubicBezTo>
                  <a:cubicBezTo>
                    <a:pt x="62331" y="19951"/>
                    <a:pt x="62237" y="19962"/>
                    <a:pt x="62143" y="19983"/>
                  </a:cubicBezTo>
                  <a:cubicBezTo>
                    <a:pt x="61767" y="20046"/>
                    <a:pt x="61578" y="20234"/>
                    <a:pt x="61474" y="20422"/>
                  </a:cubicBezTo>
                  <a:cubicBezTo>
                    <a:pt x="61425" y="20416"/>
                    <a:pt x="61379" y="20413"/>
                    <a:pt x="61333" y="20413"/>
                  </a:cubicBezTo>
                  <a:cubicBezTo>
                    <a:pt x="60924" y="20413"/>
                    <a:pt x="60626" y="20650"/>
                    <a:pt x="60532" y="20820"/>
                  </a:cubicBezTo>
                  <a:cubicBezTo>
                    <a:pt x="60427" y="21050"/>
                    <a:pt x="60511" y="21092"/>
                    <a:pt x="60511" y="21092"/>
                  </a:cubicBezTo>
                  <a:lnTo>
                    <a:pt x="60637" y="21092"/>
                  </a:lnTo>
                  <a:cubicBezTo>
                    <a:pt x="60867" y="21134"/>
                    <a:pt x="61181" y="21259"/>
                    <a:pt x="61264" y="21594"/>
                  </a:cubicBezTo>
                  <a:cubicBezTo>
                    <a:pt x="61181" y="21573"/>
                    <a:pt x="61097" y="21573"/>
                    <a:pt x="61034" y="21573"/>
                  </a:cubicBezTo>
                  <a:cubicBezTo>
                    <a:pt x="60844" y="21398"/>
                    <a:pt x="60533" y="21188"/>
                    <a:pt x="60064" y="21188"/>
                  </a:cubicBezTo>
                  <a:cubicBezTo>
                    <a:pt x="59916" y="21188"/>
                    <a:pt x="59751" y="21209"/>
                    <a:pt x="59570" y="21259"/>
                  </a:cubicBezTo>
                  <a:cubicBezTo>
                    <a:pt x="59277" y="21343"/>
                    <a:pt x="59151" y="21468"/>
                    <a:pt x="59088" y="21615"/>
                  </a:cubicBezTo>
                  <a:cubicBezTo>
                    <a:pt x="59005" y="21594"/>
                    <a:pt x="58942" y="21552"/>
                    <a:pt x="58837" y="21510"/>
                  </a:cubicBezTo>
                  <a:cubicBezTo>
                    <a:pt x="58811" y="21505"/>
                    <a:pt x="58788" y="21502"/>
                    <a:pt x="58769" y="21502"/>
                  </a:cubicBezTo>
                  <a:cubicBezTo>
                    <a:pt x="58577" y="21502"/>
                    <a:pt x="58736" y="21767"/>
                    <a:pt x="58774" y="21824"/>
                  </a:cubicBezTo>
                  <a:cubicBezTo>
                    <a:pt x="59109" y="22201"/>
                    <a:pt x="59005" y="22598"/>
                    <a:pt x="58523" y="23352"/>
                  </a:cubicBezTo>
                  <a:lnTo>
                    <a:pt x="58523" y="2365"/>
                  </a:lnTo>
                  <a:cubicBezTo>
                    <a:pt x="58523" y="1068"/>
                    <a:pt x="57435" y="1"/>
                    <a:pt x="56138" y="1"/>
                  </a:cubicBezTo>
                  <a:close/>
                </a:path>
              </a:pathLst>
            </a:custGeom>
            <a:solidFill>
              <a:schemeClr val="accent4"/>
            </a:solidFill>
            <a:ln w="15240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511" name="Google Shape;511;p2"/>
            <p:cNvGrpSpPr/>
            <p:nvPr/>
          </p:nvGrpSpPr>
          <p:grpSpPr>
            <a:xfrm>
              <a:off x="7090871" y="2903566"/>
              <a:ext cx="1247760" cy="1367991"/>
              <a:chOff x="2868998" y="2812845"/>
              <a:chExt cx="1390571" cy="1519822"/>
            </a:xfrm>
          </p:grpSpPr>
          <p:sp>
            <p:nvSpPr>
              <p:cNvPr id="512" name="Google Shape;512;p2"/>
              <p:cNvSpPr/>
              <p:nvPr/>
            </p:nvSpPr>
            <p:spPr>
              <a:xfrm>
                <a:off x="3123038" y="3714311"/>
                <a:ext cx="159554" cy="567880"/>
              </a:xfrm>
              <a:custGeom>
                <a:avLst/>
                <a:gdLst/>
                <a:ahLst/>
                <a:cxnLst/>
                <a:rect l="l" t="t" r="r" b="b"/>
                <a:pathLst>
                  <a:path w="8266" h="29420" extrusionOk="0">
                    <a:moveTo>
                      <a:pt x="4123" y="0"/>
                    </a:moveTo>
                    <a:cubicBezTo>
                      <a:pt x="1863" y="0"/>
                      <a:pt x="1" y="1842"/>
                      <a:pt x="1" y="4122"/>
                    </a:cubicBezTo>
                    <a:cubicBezTo>
                      <a:pt x="1" y="5859"/>
                      <a:pt x="1068" y="7345"/>
                      <a:pt x="2554" y="7951"/>
                    </a:cubicBezTo>
                    <a:lnTo>
                      <a:pt x="2554" y="29419"/>
                    </a:lnTo>
                    <a:lnTo>
                      <a:pt x="5671" y="29419"/>
                    </a:lnTo>
                    <a:lnTo>
                      <a:pt x="5671" y="7951"/>
                    </a:lnTo>
                    <a:lnTo>
                      <a:pt x="5692" y="7951"/>
                    </a:lnTo>
                    <a:cubicBezTo>
                      <a:pt x="7220" y="7324"/>
                      <a:pt x="8266" y="5859"/>
                      <a:pt x="8266" y="4122"/>
                    </a:cubicBezTo>
                    <a:cubicBezTo>
                      <a:pt x="8266" y="1842"/>
                      <a:pt x="6404" y="0"/>
                      <a:pt x="412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3" name="Google Shape;513;p2"/>
              <p:cNvSpPr/>
              <p:nvPr/>
            </p:nvSpPr>
            <p:spPr>
              <a:xfrm>
                <a:off x="3850028" y="3714311"/>
                <a:ext cx="159554" cy="567880"/>
              </a:xfrm>
              <a:custGeom>
                <a:avLst/>
                <a:gdLst/>
                <a:ahLst/>
                <a:cxnLst/>
                <a:rect l="l" t="t" r="r" b="b"/>
                <a:pathLst>
                  <a:path w="8266" h="29420" extrusionOk="0">
                    <a:moveTo>
                      <a:pt x="4122" y="0"/>
                    </a:moveTo>
                    <a:cubicBezTo>
                      <a:pt x="1863" y="0"/>
                      <a:pt x="0" y="1842"/>
                      <a:pt x="0" y="4122"/>
                    </a:cubicBezTo>
                    <a:cubicBezTo>
                      <a:pt x="0" y="5859"/>
                      <a:pt x="1068" y="7345"/>
                      <a:pt x="2553" y="7951"/>
                    </a:cubicBezTo>
                    <a:lnTo>
                      <a:pt x="2553" y="29419"/>
                    </a:lnTo>
                    <a:lnTo>
                      <a:pt x="5671" y="29419"/>
                    </a:lnTo>
                    <a:lnTo>
                      <a:pt x="5671" y="7951"/>
                    </a:lnTo>
                    <a:lnTo>
                      <a:pt x="5692" y="7951"/>
                    </a:lnTo>
                    <a:cubicBezTo>
                      <a:pt x="7219" y="7324"/>
                      <a:pt x="8265" y="5859"/>
                      <a:pt x="8265" y="4122"/>
                    </a:cubicBezTo>
                    <a:cubicBezTo>
                      <a:pt x="8265" y="1842"/>
                      <a:pt x="6403" y="0"/>
                      <a:pt x="412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4" name="Google Shape;514;p2"/>
              <p:cNvSpPr/>
              <p:nvPr/>
            </p:nvSpPr>
            <p:spPr>
              <a:xfrm>
                <a:off x="3110530" y="4282171"/>
                <a:ext cx="182563" cy="50495"/>
              </a:xfrm>
              <a:custGeom>
                <a:avLst/>
                <a:gdLst/>
                <a:ahLst/>
                <a:cxnLst/>
                <a:rect l="l" t="t" r="r" b="b"/>
                <a:pathLst>
                  <a:path w="9458" h="2616" extrusionOk="0">
                    <a:moveTo>
                      <a:pt x="1298" y="0"/>
                    </a:moveTo>
                    <a:cubicBezTo>
                      <a:pt x="565" y="0"/>
                      <a:pt x="0" y="565"/>
                      <a:pt x="0" y="1297"/>
                    </a:cubicBezTo>
                    <a:cubicBezTo>
                      <a:pt x="0" y="2030"/>
                      <a:pt x="565" y="2616"/>
                      <a:pt x="1298" y="2616"/>
                    </a:cubicBezTo>
                    <a:lnTo>
                      <a:pt x="8161" y="2616"/>
                    </a:lnTo>
                    <a:cubicBezTo>
                      <a:pt x="8893" y="2616"/>
                      <a:pt x="9458" y="2030"/>
                      <a:pt x="9458" y="1297"/>
                    </a:cubicBezTo>
                    <a:cubicBezTo>
                      <a:pt x="9458" y="607"/>
                      <a:pt x="8893" y="0"/>
                      <a:pt x="816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5" name="Google Shape;515;p2"/>
              <p:cNvSpPr/>
              <p:nvPr/>
            </p:nvSpPr>
            <p:spPr>
              <a:xfrm>
                <a:off x="3838717" y="4282171"/>
                <a:ext cx="182968" cy="50495"/>
              </a:xfrm>
              <a:custGeom>
                <a:avLst/>
                <a:gdLst/>
                <a:ahLst/>
                <a:cxnLst/>
                <a:rect l="l" t="t" r="r" b="b"/>
                <a:pathLst>
                  <a:path w="9479" h="2616" extrusionOk="0">
                    <a:moveTo>
                      <a:pt x="1319" y="0"/>
                    </a:moveTo>
                    <a:cubicBezTo>
                      <a:pt x="586" y="0"/>
                      <a:pt x="1" y="565"/>
                      <a:pt x="1" y="1297"/>
                    </a:cubicBezTo>
                    <a:cubicBezTo>
                      <a:pt x="1" y="2030"/>
                      <a:pt x="586" y="2616"/>
                      <a:pt x="1319" y="2616"/>
                    </a:cubicBezTo>
                    <a:lnTo>
                      <a:pt x="8161" y="2616"/>
                    </a:lnTo>
                    <a:cubicBezTo>
                      <a:pt x="8893" y="2616"/>
                      <a:pt x="9479" y="2030"/>
                      <a:pt x="9479" y="1297"/>
                    </a:cubicBezTo>
                    <a:cubicBezTo>
                      <a:pt x="9458" y="607"/>
                      <a:pt x="8872" y="0"/>
                      <a:pt x="814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6" name="Google Shape;516;p2"/>
              <p:cNvSpPr/>
              <p:nvPr/>
            </p:nvSpPr>
            <p:spPr>
              <a:xfrm>
                <a:off x="3131531" y="2812845"/>
                <a:ext cx="868362" cy="867146"/>
              </a:xfrm>
              <a:custGeom>
                <a:avLst/>
                <a:gdLst/>
                <a:ahLst/>
                <a:cxnLst/>
                <a:rect l="l" t="t" r="r" b="b"/>
                <a:pathLst>
                  <a:path w="44987" h="44924" extrusionOk="0">
                    <a:moveTo>
                      <a:pt x="3683" y="1110"/>
                    </a:moveTo>
                    <a:cubicBezTo>
                      <a:pt x="5127" y="1110"/>
                      <a:pt x="6277" y="2261"/>
                      <a:pt x="6277" y="3704"/>
                    </a:cubicBezTo>
                    <a:cubicBezTo>
                      <a:pt x="6277" y="5127"/>
                      <a:pt x="5127" y="6278"/>
                      <a:pt x="3683" y="6278"/>
                    </a:cubicBezTo>
                    <a:cubicBezTo>
                      <a:pt x="2260" y="6278"/>
                      <a:pt x="1109" y="5127"/>
                      <a:pt x="1109" y="3704"/>
                    </a:cubicBezTo>
                    <a:cubicBezTo>
                      <a:pt x="1109" y="2261"/>
                      <a:pt x="2260" y="1110"/>
                      <a:pt x="3683" y="1110"/>
                    </a:cubicBezTo>
                    <a:close/>
                    <a:moveTo>
                      <a:pt x="9960" y="1110"/>
                    </a:moveTo>
                    <a:cubicBezTo>
                      <a:pt x="11404" y="1110"/>
                      <a:pt x="12555" y="2261"/>
                      <a:pt x="12555" y="3704"/>
                    </a:cubicBezTo>
                    <a:cubicBezTo>
                      <a:pt x="12555" y="5127"/>
                      <a:pt x="11404" y="6278"/>
                      <a:pt x="9960" y="6278"/>
                    </a:cubicBezTo>
                    <a:cubicBezTo>
                      <a:pt x="8537" y="6278"/>
                      <a:pt x="7386" y="5127"/>
                      <a:pt x="7386" y="3704"/>
                    </a:cubicBezTo>
                    <a:cubicBezTo>
                      <a:pt x="7386" y="2261"/>
                      <a:pt x="8537" y="1110"/>
                      <a:pt x="9960" y="1110"/>
                    </a:cubicBezTo>
                    <a:close/>
                    <a:moveTo>
                      <a:pt x="16237" y="1110"/>
                    </a:moveTo>
                    <a:cubicBezTo>
                      <a:pt x="17681" y="1110"/>
                      <a:pt x="18832" y="2261"/>
                      <a:pt x="18832" y="3704"/>
                    </a:cubicBezTo>
                    <a:cubicBezTo>
                      <a:pt x="18832" y="5127"/>
                      <a:pt x="17681" y="6278"/>
                      <a:pt x="16237" y="6278"/>
                    </a:cubicBezTo>
                    <a:cubicBezTo>
                      <a:pt x="14814" y="6278"/>
                      <a:pt x="13663" y="5127"/>
                      <a:pt x="13663" y="3704"/>
                    </a:cubicBezTo>
                    <a:cubicBezTo>
                      <a:pt x="13663" y="2261"/>
                      <a:pt x="14814" y="1110"/>
                      <a:pt x="16237" y="1110"/>
                    </a:cubicBezTo>
                    <a:close/>
                    <a:moveTo>
                      <a:pt x="22514" y="1110"/>
                    </a:moveTo>
                    <a:cubicBezTo>
                      <a:pt x="23958" y="1110"/>
                      <a:pt x="25109" y="2261"/>
                      <a:pt x="25109" y="3704"/>
                    </a:cubicBezTo>
                    <a:cubicBezTo>
                      <a:pt x="25109" y="5127"/>
                      <a:pt x="23958" y="6278"/>
                      <a:pt x="22514" y="6278"/>
                    </a:cubicBezTo>
                    <a:cubicBezTo>
                      <a:pt x="21091" y="6278"/>
                      <a:pt x="19941" y="5127"/>
                      <a:pt x="19941" y="3704"/>
                    </a:cubicBezTo>
                    <a:cubicBezTo>
                      <a:pt x="19941" y="2261"/>
                      <a:pt x="21091" y="1110"/>
                      <a:pt x="22514" y="1110"/>
                    </a:cubicBezTo>
                    <a:close/>
                    <a:moveTo>
                      <a:pt x="28791" y="1110"/>
                    </a:moveTo>
                    <a:cubicBezTo>
                      <a:pt x="30235" y="1110"/>
                      <a:pt x="31386" y="2261"/>
                      <a:pt x="31386" y="3704"/>
                    </a:cubicBezTo>
                    <a:cubicBezTo>
                      <a:pt x="31386" y="5127"/>
                      <a:pt x="30235" y="6278"/>
                      <a:pt x="28791" y="6278"/>
                    </a:cubicBezTo>
                    <a:cubicBezTo>
                      <a:pt x="27368" y="6278"/>
                      <a:pt x="26218" y="5127"/>
                      <a:pt x="26218" y="3704"/>
                    </a:cubicBezTo>
                    <a:cubicBezTo>
                      <a:pt x="26218" y="2261"/>
                      <a:pt x="27389" y="1110"/>
                      <a:pt x="28791" y="1110"/>
                    </a:cubicBezTo>
                    <a:close/>
                    <a:moveTo>
                      <a:pt x="35068" y="1110"/>
                    </a:moveTo>
                    <a:cubicBezTo>
                      <a:pt x="36512" y="1110"/>
                      <a:pt x="37663" y="2261"/>
                      <a:pt x="37663" y="3704"/>
                    </a:cubicBezTo>
                    <a:cubicBezTo>
                      <a:pt x="37663" y="5127"/>
                      <a:pt x="36512" y="6278"/>
                      <a:pt x="35068" y="6278"/>
                    </a:cubicBezTo>
                    <a:cubicBezTo>
                      <a:pt x="33646" y="6278"/>
                      <a:pt x="32495" y="5127"/>
                      <a:pt x="32495" y="3704"/>
                    </a:cubicBezTo>
                    <a:cubicBezTo>
                      <a:pt x="32495" y="2261"/>
                      <a:pt x="33666" y="1110"/>
                      <a:pt x="35068" y="1110"/>
                    </a:cubicBezTo>
                    <a:close/>
                    <a:moveTo>
                      <a:pt x="41345" y="1110"/>
                    </a:moveTo>
                    <a:cubicBezTo>
                      <a:pt x="42789" y="1110"/>
                      <a:pt x="43940" y="2261"/>
                      <a:pt x="43940" y="3704"/>
                    </a:cubicBezTo>
                    <a:cubicBezTo>
                      <a:pt x="43940" y="5127"/>
                      <a:pt x="42789" y="6278"/>
                      <a:pt x="41345" y="6278"/>
                    </a:cubicBezTo>
                    <a:cubicBezTo>
                      <a:pt x="39923" y="6278"/>
                      <a:pt x="38772" y="5127"/>
                      <a:pt x="38772" y="3704"/>
                    </a:cubicBezTo>
                    <a:cubicBezTo>
                      <a:pt x="38772" y="2261"/>
                      <a:pt x="39944" y="1110"/>
                      <a:pt x="41345" y="1110"/>
                    </a:cubicBezTo>
                    <a:close/>
                    <a:moveTo>
                      <a:pt x="3683" y="7513"/>
                    </a:moveTo>
                    <a:cubicBezTo>
                      <a:pt x="5127" y="7513"/>
                      <a:pt x="6277" y="8663"/>
                      <a:pt x="6277" y="10107"/>
                    </a:cubicBezTo>
                    <a:cubicBezTo>
                      <a:pt x="6277" y="11509"/>
                      <a:pt x="5127" y="12702"/>
                      <a:pt x="3683" y="12702"/>
                    </a:cubicBezTo>
                    <a:cubicBezTo>
                      <a:pt x="2260" y="12702"/>
                      <a:pt x="1109" y="11551"/>
                      <a:pt x="1109" y="10107"/>
                    </a:cubicBezTo>
                    <a:cubicBezTo>
                      <a:pt x="1109" y="8663"/>
                      <a:pt x="2260" y="7513"/>
                      <a:pt x="3683" y="7513"/>
                    </a:cubicBezTo>
                    <a:close/>
                    <a:moveTo>
                      <a:pt x="41345" y="7513"/>
                    </a:moveTo>
                    <a:cubicBezTo>
                      <a:pt x="42789" y="7513"/>
                      <a:pt x="43940" y="8663"/>
                      <a:pt x="43940" y="10107"/>
                    </a:cubicBezTo>
                    <a:cubicBezTo>
                      <a:pt x="43940" y="11509"/>
                      <a:pt x="42789" y="12702"/>
                      <a:pt x="41345" y="12702"/>
                    </a:cubicBezTo>
                    <a:cubicBezTo>
                      <a:pt x="39923" y="12702"/>
                      <a:pt x="38772" y="11551"/>
                      <a:pt x="38772" y="10107"/>
                    </a:cubicBezTo>
                    <a:cubicBezTo>
                      <a:pt x="38772" y="8663"/>
                      <a:pt x="39923" y="7513"/>
                      <a:pt x="41345" y="7513"/>
                    </a:cubicBezTo>
                    <a:close/>
                    <a:moveTo>
                      <a:pt x="3683" y="13790"/>
                    </a:moveTo>
                    <a:cubicBezTo>
                      <a:pt x="5127" y="13790"/>
                      <a:pt x="6277" y="14940"/>
                      <a:pt x="6277" y="16384"/>
                    </a:cubicBezTo>
                    <a:cubicBezTo>
                      <a:pt x="6277" y="17786"/>
                      <a:pt x="5127" y="18979"/>
                      <a:pt x="3683" y="18979"/>
                    </a:cubicBezTo>
                    <a:cubicBezTo>
                      <a:pt x="2260" y="18979"/>
                      <a:pt x="1109" y="17828"/>
                      <a:pt x="1109" y="16384"/>
                    </a:cubicBezTo>
                    <a:cubicBezTo>
                      <a:pt x="1109" y="14940"/>
                      <a:pt x="2260" y="13790"/>
                      <a:pt x="3683" y="13790"/>
                    </a:cubicBezTo>
                    <a:close/>
                    <a:moveTo>
                      <a:pt x="41345" y="13790"/>
                    </a:moveTo>
                    <a:cubicBezTo>
                      <a:pt x="42789" y="13790"/>
                      <a:pt x="43940" y="14940"/>
                      <a:pt x="43940" y="16384"/>
                    </a:cubicBezTo>
                    <a:cubicBezTo>
                      <a:pt x="43940" y="17786"/>
                      <a:pt x="42789" y="18979"/>
                      <a:pt x="41345" y="18979"/>
                    </a:cubicBezTo>
                    <a:cubicBezTo>
                      <a:pt x="39923" y="18979"/>
                      <a:pt x="38772" y="17828"/>
                      <a:pt x="38772" y="16384"/>
                    </a:cubicBezTo>
                    <a:cubicBezTo>
                      <a:pt x="38772" y="14940"/>
                      <a:pt x="39923" y="13790"/>
                      <a:pt x="41345" y="13790"/>
                    </a:cubicBezTo>
                    <a:close/>
                    <a:moveTo>
                      <a:pt x="3683" y="20067"/>
                    </a:moveTo>
                    <a:cubicBezTo>
                      <a:pt x="5127" y="20067"/>
                      <a:pt x="6277" y="21218"/>
                      <a:pt x="6277" y="22661"/>
                    </a:cubicBezTo>
                    <a:cubicBezTo>
                      <a:pt x="6277" y="24105"/>
                      <a:pt x="5127" y="25256"/>
                      <a:pt x="3683" y="25256"/>
                    </a:cubicBezTo>
                    <a:cubicBezTo>
                      <a:pt x="2260" y="25256"/>
                      <a:pt x="1109" y="24105"/>
                      <a:pt x="1109" y="22661"/>
                    </a:cubicBezTo>
                    <a:cubicBezTo>
                      <a:pt x="1109" y="21218"/>
                      <a:pt x="2260" y="20067"/>
                      <a:pt x="3683" y="20067"/>
                    </a:cubicBezTo>
                    <a:close/>
                    <a:moveTo>
                      <a:pt x="41345" y="20067"/>
                    </a:moveTo>
                    <a:cubicBezTo>
                      <a:pt x="42789" y="20067"/>
                      <a:pt x="43940" y="21218"/>
                      <a:pt x="43940" y="22661"/>
                    </a:cubicBezTo>
                    <a:cubicBezTo>
                      <a:pt x="43940" y="24105"/>
                      <a:pt x="42789" y="25256"/>
                      <a:pt x="41345" y="25256"/>
                    </a:cubicBezTo>
                    <a:cubicBezTo>
                      <a:pt x="39923" y="25256"/>
                      <a:pt x="38772" y="24105"/>
                      <a:pt x="38772" y="22661"/>
                    </a:cubicBezTo>
                    <a:cubicBezTo>
                      <a:pt x="38772" y="21218"/>
                      <a:pt x="39923" y="20067"/>
                      <a:pt x="41345" y="20067"/>
                    </a:cubicBezTo>
                    <a:close/>
                    <a:moveTo>
                      <a:pt x="3683" y="26344"/>
                    </a:moveTo>
                    <a:cubicBezTo>
                      <a:pt x="5127" y="26344"/>
                      <a:pt x="6277" y="27495"/>
                      <a:pt x="6277" y="28938"/>
                    </a:cubicBezTo>
                    <a:cubicBezTo>
                      <a:pt x="6277" y="30382"/>
                      <a:pt x="5127" y="31533"/>
                      <a:pt x="3683" y="31533"/>
                    </a:cubicBezTo>
                    <a:cubicBezTo>
                      <a:pt x="2260" y="31533"/>
                      <a:pt x="1109" y="30382"/>
                      <a:pt x="1109" y="28938"/>
                    </a:cubicBezTo>
                    <a:cubicBezTo>
                      <a:pt x="1109" y="27495"/>
                      <a:pt x="2260" y="26344"/>
                      <a:pt x="3683" y="26344"/>
                    </a:cubicBezTo>
                    <a:close/>
                    <a:moveTo>
                      <a:pt x="41345" y="26344"/>
                    </a:moveTo>
                    <a:cubicBezTo>
                      <a:pt x="42789" y="26344"/>
                      <a:pt x="43940" y="27495"/>
                      <a:pt x="43940" y="28938"/>
                    </a:cubicBezTo>
                    <a:cubicBezTo>
                      <a:pt x="43940" y="30382"/>
                      <a:pt x="42789" y="31533"/>
                      <a:pt x="41345" y="31533"/>
                    </a:cubicBezTo>
                    <a:cubicBezTo>
                      <a:pt x="39923" y="31533"/>
                      <a:pt x="38772" y="30382"/>
                      <a:pt x="38772" y="28938"/>
                    </a:cubicBezTo>
                    <a:cubicBezTo>
                      <a:pt x="38772" y="27495"/>
                      <a:pt x="39923" y="26344"/>
                      <a:pt x="41345" y="26344"/>
                    </a:cubicBezTo>
                    <a:close/>
                    <a:moveTo>
                      <a:pt x="3683" y="32621"/>
                    </a:moveTo>
                    <a:cubicBezTo>
                      <a:pt x="5127" y="32621"/>
                      <a:pt x="6277" y="33772"/>
                      <a:pt x="6277" y="35215"/>
                    </a:cubicBezTo>
                    <a:cubicBezTo>
                      <a:pt x="6277" y="36659"/>
                      <a:pt x="5127" y="37810"/>
                      <a:pt x="3683" y="37810"/>
                    </a:cubicBezTo>
                    <a:cubicBezTo>
                      <a:pt x="2260" y="37810"/>
                      <a:pt x="1109" y="36659"/>
                      <a:pt x="1109" y="35215"/>
                    </a:cubicBezTo>
                    <a:cubicBezTo>
                      <a:pt x="1109" y="33772"/>
                      <a:pt x="2260" y="32621"/>
                      <a:pt x="3683" y="32621"/>
                    </a:cubicBezTo>
                    <a:close/>
                    <a:moveTo>
                      <a:pt x="41345" y="32621"/>
                    </a:moveTo>
                    <a:cubicBezTo>
                      <a:pt x="42789" y="32621"/>
                      <a:pt x="43940" y="33772"/>
                      <a:pt x="43940" y="35215"/>
                    </a:cubicBezTo>
                    <a:cubicBezTo>
                      <a:pt x="43940" y="36659"/>
                      <a:pt x="42789" y="37810"/>
                      <a:pt x="41345" y="37810"/>
                    </a:cubicBezTo>
                    <a:cubicBezTo>
                      <a:pt x="39923" y="37810"/>
                      <a:pt x="38772" y="36659"/>
                      <a:pt x="38772" y="35215"/>
                    </a:cubicBezTo>
                    <a:cubicBezTo>
                      <a:pt x="38772" y="33772"/>
                      <a:pt x="39923" y="32621"/>
                      <a:pt x="41345" y="32621"/>
                    </a:cubicBezTo>
                    <a:close/>
                    <a:moveTo>
                      <a:pt x="3683" y="38898"/>
                    </a:moveTo>
                    <a:cubicBezTo>
                      <a:pt x="5127" y="38898"/>
                      <a:pt x="6277" y="40049"/>
                      <a:pt x="6277" y="41492"/>
                    </a:cubicBezTo>
                    <a:cubicBezTo>
                      <a:pt x="6277" y="42936"/>
                      <a:pt x="5127" y="44087"/>
                      <a:pt x="3683" y="44087"/>
                    </a:cubicBezTo>
                    <a:cubicBezTo>
                      <a:pt x="2260" y="44087"/>
                      <a:pt x="1109" y="42936"/>
                      <a:pt x="1109" y="41492"/>
                    </a:cubicBezTo>
                    <a:cubicBezTo>
                      <a:pt x="1109" y="40049"/>
                      <a:pt x="2260" y="38898"/>
                      <a:pt x="3683" y="38898"/>
                    </a:cubicBezTo>
                    <a:close/>
                    <a:moveTo>
                      <a:pt x="41345" y="38898"/>
                    </a:moveTo>
                    <a:cubicBezTo>
                      <a:pt x="42789" y="38898"/>
                      <a:pt x="43940" y="40049"/>
                      <a:pt x="43940" y="41492"/>
                    </a:cubicBezTo>
                    <a:cubicBezTo>
                      <a:pt x="43940" y="42936"/>
                      <a:pt x="42789" y="44087"/>
                      <a:pt x="41345" y="44087"/>
                    </a:cubicBezTo>
                    <a:cubicBezTo>
                      <a:pt x="39923" y="44087"/>
                      <a:pt x="38772" y="42936"/>
                      <a:pt x="38772" y="41492"/>
                    </a:cubicBezTo>
                    <a:cubicBezTo>
                      <a:pt x="38772" y="40049"/>
                      <a:pt x="39923" y="38898"/>
                      <a:pt x="41345" y="38898"/>
                    </a:cubicBezTo>
                    <a:close/>
                    <a:moveTo>
                      <a:pt x="2386" y="1"/>
                    </a:moveTo>
                    <a:cubicBezTo>
                      <a:pt x="1067" y="1"/>
                      <a:pt x="0" y="1089"/>
                      <a:pt x="0" y="2386"/>
                    </a:cubicBezTo>
                    <a:lnTo>
                      <a:pt x="0" y="44882"/>
                    </a:lnTo>
                    <a:lnTo>
                      <a:pt x="7512" y="44882"/>
                    </a:lnTo>
                    <a:lnTo>
                      <a:pt x="7512" y="8098"/>
                    </a:lnTo>
                    <a:lnTo>
                      <a:pt x="37475" y="8098"/>
                    </a:lnTo>
                    <a:lnTo>
                      <a:pt x="37475" y="44924"/>
                    </a:lnTo>
                    <a:lnTo>
                      <a:pt x="44986" y="44924"/>
                    </a:lnTo>
                    <a:lnTo>
                      <a:pt x="44986" y="2386"/>
                    </a:lnTo>
                    <a:cubicBezTo>
                      <a:pt x="44986" y="1089"/>
                      <a:pt x="43919" y="1"/>
                      <a:pt x="4260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7" name="Google Shape;517;p2"/>
              <p:cNvSpPr/>
              <p:nvPr/>
            </p:nvSpPr>
            <p:spPr>
              <a:xfrm>
                <a:off x="3276917" y="2969157"/>
                <a:ext cx="438225" cy="576353"/>
              </a:xfrm>
              <a:custGeom>
                <a:avLst/>
                <a:gdLst/>
                <a:ahLst/>
                <a:cxnLst/>
                <a:rect l="l" t="t" r="r" b="b"/>
                <a:pathLst>
                  <a:path w="22703" h="29859" extrusionOk="0">
                    <a:moveTo>
                      <a:pt x="1" y="0"/>
                    </a:moveTo>
                    <a:lnTo>
                      <a:pt x="1" y="29858"/>
                    </a:lnTo>
                    <a:lnTo>
                      <a:pt x="22703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8" name="Google Shape;518;p2"/>
              <p:cNvSpPr/>
              <p:nvPr/>
            </p:nvSpPr>
            <p:spPr>
              <a:xfrm>
                <a:off x="3472394" y="3175539"/>
                <a:ext cx="383309" cy="504452"/>
              </a:xfrm>
              <a:custGeom>
                <a:avLst/>
                <a:gdLst/>
                <a:ahLst/>
                <a:cxnLst/>
                <a:rect l="l" t="t" r="r" b="b"/>
                <a:pathLst>
                  <a:path w="19858" h="26134" extrusionOk="0">
                    <a:moveTo>
                      <a:pt x="19857" y="0"/>
                    </a:moveTo>
                    <a:lnTo>
                      <a:pt x="1" y="26134"/>
                    </a:lnTo>
                    <a:lnTo>
                      <a:pt x="19857" y="26134"/>
                    </a:lnTo>
                    <a:lnTo>
                      <a:pt x="1985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9" name="Google Shape;519;p2"/>
              <p:cNvSpPr/>
              <p:nvPr/>
            </p:nvSpPr>
            <p:spPr>
              <a:xfrm>
                <a:off x="3396072" y="3074973"/>
                <a:ext cx="459631" cy="605018"/>
              </a:xfrm>
              <a:custGeom>
                <a:avLst/>
                <a:gdLst/>
                <a:ahLst/>
                <a:cxnLst/>
                <a:rect l="l" t="t" r="r" b="b"/>
                <a:pathLst>
                  <a:path w="23812" h="31344" extrusionOk="0">
                    <a:moveTo>
                      <a:pt x="23811" y="0"/>
                    </a:moveTo>
                    <a:lnTo>
                      <a:pt x="0" y="31344"/>
                    </a:lnTo>
                    <a:lnTo>
                      <a:pt x="1570" y="31344"/>
                    </a:lnTo>
                    <a:lnTo>
                      <a:pt x="23811" y="2093"/>
                    </a:lnTo>
                    <a:lnTo>
                      <a:pt x="2381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0" name="Google Shape;520;p2"/>
              <p:cNvSpPr/>
              <p:nvPr/>
            </p:nvSpPr>
            <p:spPr>
              <a:xfrm>
                <a:off x="3276917" y="2969157"/>
                <a:ext cx="578785" cy="710834"/>
              </a:xfrm>
              <a:custGeom>
                <a:avLst/>
                <a:gdLst/>
                <a:ahLst/>
                <a:cxnLst/>
                <a:rect l="l" t="t" r="r" b="b"/>
                <a:pathLst>
                  <a:path w="29985" h="36826" extrusionOk="0">
                    <a:moveTo>
                      <a:pt x="22703" y="0"/>
                    </a:moveTo>
                    <a:lnTo>
                      <a:pt x="1" y="29858"/>
                    </a:lnTo>
                    <a:lnTo>
                      <a:pt x="1" y="36826"/>
                    </a:lnTo>
                    <a:lnTo>
                      <a:pt x="6173" y="36826"/>
                    </a:lnTo>
                    <a:lnTo>
                      <a:pt x="29984" y="5482"/>
                    </a:lnTo>
                    <a:lnTo>
                      <a:pt x="29984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1" name="Google Shape;521;p2"/>
              <p:cNvSpPr/>
              <p:nvPr/>
            </p:nvSpPr>
            <p:spPr>
              <a:xfrm>
                <a:off x="3426357" y="3115354"/>
                <a:ext cx="429346" cy="564637"/>
              </a:xfrm>
              <a:custGeom>
                <a:avLst/>
                <a:gdLst/>
                <a:ahLst/>
                <a:cxnLst/>
                <a:rect l="l" t="t" r="r" b="b"/>
                <a:pathLst>
                  <a:path w="22243" h="29252" extrusionOk="0">
                    <a:moveTo>
                      <a:pt x="22242" y="1"/>
                    </a:moveTo>
                    <a:lnTo>
                      <a:pt x="1" y="29252"/>
                    </a:lnTo>
                    <a:lnTo>
                      <a:pt x="2386" y="29252"/>
                    </a:lnTo>
                    <a:lnTo>
                      <a:pt x="22242" y="3118"/>
                    </a:lnTo>
                    <a:lnTo>
                      <a:pt x="22242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2" name="Google Shape;522;p2"/>
              <p:cNvSpPr/>
              <p:nvPr/>
            </p:nvSpPr>
            <p:spPr>
              <a:xfrm>
                <a:off x="3879908" y="2834252"/>
                <a:ext cx="99775" cy="99794"/>
              </a:xfrm>
              <a:custGeom>
                <a:avLst/>
                <a:gdLst/>
                <a:ahLst/>
                <a:cxnLst/>
                <a:rect l="l" t="t" r="r" b="b"/>
                <a:pathLst>
                  <a:path w="5169" h="5170" extrusionOk="0">
                    <a:moveTo>
                      <a:pt x="2574" y="1"/>
                    </a:moveTo>
                    <a:cubicBezTo>
                      <a:pt x="1152" y="1"/>
                      <a:pt x="1" y="1152"/>
                      <a:pt x="1" y="2595"/>
                    </a:cubicBezTo>
                    <a:cubicBezTo>
                      <a:pt x="1" y="4018"/>
                      <a:pt x="1173" y="5169"/>
                      <a:pt x="2574" y="5169"/>
                    </a:cubicBezTo>
                    <a:cubicBezTo>
                      <a:pt x="4018" y="5169"/>
                      <a:pt x="5169" y="4018"/>
                      <a:pt x="5169" y="2595"/>
                    </a:cubicBezTo>
                    <a:cubicBezTo>
                      <a:pt x="5169" y="1152"/>
                      <a:pt x="4018" y="1"/>
                      <a:pt x="257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3" name="Google Shape;523;p2"/>
              <p:cNvSpPr/>
              <p:nvPr/>
            </p:nvSpPr>
            <p:spPr>
              <a:xfrm>
                <a:off x="3758746" y="2834252"/>
                <a:ext cx="99775" cy="99794"/>
              </a:xfrm>
              <a:custGeom>
                <a:avLst/>
                <a:gdLst/>
                <a:ahLst/>
                <a:cxnLst/>
                <a:rect l="l" t="t" r="r" b="b"/>
                <a:pathLst>
                  <a:path w="5169" h="5170" extrusionOk="0">
                    <a:moveTo>
                      <a:pt x="2574" y="1"/>
                    </a:moveTo>
                    <a:cubicBezTo>
                      <a:pt x="1152" y="1"/>
                      <a:pt x="1" y="1152"/>
                      <a:pt x="1" y="2595"/>
                    </a:cubicBezTo>
                    <a:cubicBezTo>
                      <a:pt x="1" y="4018"/>
                      <a:pt x="1172" y="5169"/>
                      <a:pt x="2574" y="5169"/>
                    </a:cubicBezTo>
                    <a:cubicBezTo>
                      <a:pt x="4018" y="5169"/>
                      <a:pt x="5169" y="4018"/>
                      <a:pt x="5169" y="2595"/>
                    </a:cubicBezTo>
                    <a:cubicBezTo>
                      <a:pt x="5169" y="1152"/>
                      <a:pt x="4018" y="1"/>
                      <a:pt x="257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4" name="Google Shape;524;p2"/>
              <p:cNvSpPr/>
              <p:nvPr/>
            </p:nvSpPr>
            <p:spPr>
              <a:xfrm>
                <a:off x="3637585" y="2834252"/>
                <a:ext cx="99775" cy="99794"/>
              </a:xfrm>
              <a:custGeom>
                <a:avLst/>
                <a:gdLst/>
                <a:ahLst/>
                <a:cxnLst/>
                <a:rect l="l" t="t" r="r" b="b"/>
                <a:pathLst>
                  <a:path w="5169" h="5170" extrusionOk="0">
                    <a:moveTo>
                      <a:pt x="2574" y="1"/>
                    </a:moveTo>
                    <a:cubicBezTo>
                      <a:pt x="1151" y="1"/>
                      <a:pt x="1" y="1152"/>
                      <a:pt x="1" y="2595"/>
                    </a:cubicBezTo>
                    <a:cubicBezTo>
                      <a:pt x="1" y="4018"/>
                      <a:pt x="1172" y="5169"/>
                      <a:pt x="2574" y="5169"/>
                    </a:cubicBezTo>
                    <a:cubicBezTo>
                      <a:pt x="4018" y="5169"/>
                      <a:pt x="5169" y="4018"/>
                      <a:pt x="5169" y="2595"/>
                    </a:cubicBezTo>
                    <a:cubicBezTo>
                      <a:pt x="5169" y="1152"/>
                      <a:pt x="4018" y="1"/>
                      <a:pt x="257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5" name="Google Shape;525;p2"/>
              <p:cNvSpPr/>
              <p:nvPr/>
            </p:nvSpPr>
            <p:spPr>
              <a:xfrm>
                <a:off x="3516423" y="2834252"/>
                <a:ext cx="99775" cy="99794"/>
              </a:xfrm>
              <a:custGeom>
                <a:avLst/>
                <a:gdLst/>
                <a:ahLst/>
                <a:cxnLst/>
                <a:rect l="l" t="t" r="r" b="b"/>
                <a:pathLst>
                  <a:path w="5169" h="5170" extrusionOk="0">
                    <a:moveTo>
                      <a:pt x="2574" y="1"/>
                    </a:moveTo>
                    <a:cubicBezTo>
                      <a:pt x="1151" y="1"/>
                      <a:pt x="1" y="1152"/>
                      <a:pt x="1" y="2595"/>
                    </a:cubicBezTo>
                    <a:cubicBezTo>
                      <a:pt x="1" y="4018"/>
                      <a:pt x="1151" y="5169"/>
                      <a:pt x="2574" y="5169"/>
                    </a:cubicBezTo>
                    <a:cubicBezTo>
                      <a:pt x="4018" y="5169"/>
                      <a:pt x="5169" y="4018"/>
                      <a:pt x="5169" y="2595"/>
                    </a:cubicBezTo>
                    <a:cubicBezTo>
                      <a:pt x="5169" y="1152"/>
                      <a:pt x="4018" y="1"/>
                      <a:pt x="257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6" name="Google Shape;526;p2"/>
              <p:cNvSpPr/>
              <p:nvPr/>
            </p:nvSpPr>
            <p:spPr>
              <a:xfrm>
                <a:off x="3395261" y="2834252"/>
                <a:ext cx="99775" cy="99794"/>
              </a:xfrm>
              <a:custGeom>
                <a:avLst/>
                <a:gdLst/>
                <a:ahLst/>
                <a:cxnLst/>
                <a:rect l="l" t="t" r="r" b="b"/>
                <a:pathLst>
                  <a:path w="5169" h="5170" extrusionOk="0">
                    <a:moveTo>
                      <a:pt x="2574" y="1"/>
                    </a:moveTo>
                    <a:cubicBezTo>
                      <a:pt x="1151" y="1"/>
                      <a:pt x="0" y="1152"/>
                      <a:pt x="0" y="2595"/>
                    </a:cubicBezTo>
                    <a:cubicBezTo>
                      <a:pt x="0" y="4018"/>
                      <a:pt x="1151" y="5169"/>
                      <a:pt x="2574" y="5169"/>
                    </a:cubicBezTo>
                    <a:cubicBezTo>
                      <a:pt x="4018" y="5169"/>
                      <a:pt x="5169" y="4018"/>
                      <a:pt x="5169" y="2595"/>
                    </a:cubicBezTo>
                    <a:cubicBezTo>
                      <a:pt x="5169" y="1152"/>
                      <a:pt x="4018" y="1"/>
                      <a:pt x="257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7" name="Google Shape;527;p2"/>
              <p:cNvSpPr/>
              <p:nvPr/>
            </p:nvSpPr>
            <p:spPr>
              <a:xfrm>
                <a:off x="3274099" y="2834252"/>
                <a:ext cx="99775" cy="99794"/>
              </a:xfrm>
              <a:custGeom>
                <a:avLst/>
                <a:gdLst/>
                <a:ahLst/>
                <a:cxnLst/>
                <a:rect l="l" t="t" r="r" b="b"/>
                <a:pathLst>
                  <a:path w="5169" h="5170" extrusionOk="0">
                    <a:moveTo>
                      <a:pt x="2574" y="1"/>
                    </a:moveTo>
                    <a:cubicBezTo>
                      <a:pt x="1151" y="1"/>
                      <a:pt x="0" y="1152"/>
                      <a:pt x="0" y="2595"/>
                    </a:cubicBezTo>
                    <a:cubicBezTo>
                      <a:pt x="0" y="4018"/>
                      <a:pt x="1151" y="5169"/>
                      <a:pt x="2574" y="5169"/>
                    </a:cubicBezTo>
                    <a:cubicBezTo>
                      <a:pt x="4018" y="5169"/>
                      <a:pt x="5169" y="4018"/>
                      <a:pt x="5169" y="2595"/>
                    </a:cubicBezTo>
                    <a:cubicBezTo>
                      <a:pt x="5169" y="1152"/>
                      <a:pt x="4018" y="1"/>
                      <a:pt x="257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8" name="Google Shape;528;p2"/>
              <p:cNvSpPr/>
              <p:nvPr/>
            </p:nvSpPr>
            <p:spPr>
              <a:xfrm>
                <a:off x="3152937" y="2834252"/>
                <a:ext cx="99775" cy="99794"/>
              </a:xfrm>
              <a:custGeom>
                <a:avLst/>
                <a:gdLst/>
                <a:ahLst/>
                <a:cxnLst/>
                <a:rect l="l" t="t" r="r" b="b"/>
                <a:pathLst>
                  <a:path w="5169" h="5170" extrusionOk="0">
                    <a:moveTo>
                      <a:pt x="2574" y="1"/>
                    </a:moveTo>
                    <a:cubicBezTo>
                      <a:pt x="1151" y="1"/>
                      <a:pt x="0" y="1152"/>
                      <a:pt x="0" y="2595"/>
                    </a:cubicBezTo>
                    <a:cubicBezTo>
                      <a:pt x="0" y="4018"/>
                      <a:pt x="1151" y="5169"/>
                      <a:pt x="2574" y="5169"/>
                    </a:cubicBezTo>
                    <a:cubicBezTo>
                      <a:pt x="4018" y="5169"/>
                      <a:pt x="5168" y="4018"/>
                      <a:pt x="5168" y="2595"/>
                    </a:cubicBezTo>
                    <a:cubicBezTo>
                      <a:pt x="5168" y="1152"/>
                      <a:pt x="4018" y="1"/>
                      <a:pt x="257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9" name="Google Shape;529;p2"/>
              <p:cNvSpPr/>
              <p:nvPr/>
            </p:nvSpPr>
            <p:spPr>
              <a:xfrm>
                <a:off x="3879908" y="3563655"/>
                <a:ext cx="99775" cy="100199"/>
              </a:xfrm>
              <a:custGeom>
                <a:avLst/>
                <a:gdLst/>
                <a:ahLst/>
                <a:cxnLst/>
                <a:rect l="l" t="t" r="r" b="b"/>
                <a:pathLst>
                  <a:path w="5169" h="5191" extrusionOk="0">
                    <a:moveTo>
                      <a:pt x="2574" y="1"/>
                    </a:moveTo>
                    <a:cubicBezTo>
                      <a:pt x="1152" y="1"/>
                      <a:pt x="1" y="1152"/>
                      <a:pt x="1" y="2595"/>
                    </a:cubicBezTo>
                    <a:cubicBezTo>
                      <a:pt x="1" y="4039"/>
                      <a:pt x="1152" y="5190"/>
                      <a:pt x="2574" y="5190"/>
                    </a:cubicBezTo>
                    <a:cubicBezTo>
                      <a:pt x="4018" y="5190"/>
                      <a:pt x="5169" y="4039"/>
                      <a:pt x="5169" y="2595"/>
                    </a:cubicBezTo>
                    <a:cubicBezTo>
                      <a:pt x="5169" y="1152"/>
                      <a:pt x="4018" y="1"/>
                      <a:pt x="257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0" name="Google Shape;530;p2"/>
              <p:cNvSpPr/>
              <p:nvPr/>
            </p:nvSpPr>
            <p:spPr>
              <a:xfrm>
                <a:off x="3879908" y="3442493"/>
                <a:ext cx="99775" cy="100180"/>
              </a:xfrm>
              <a:custGeom>
                <a:avLst/>
                <a:gdLst/>
                <a:ahLst/>
                <a:cxnLst/>
                <a:rect l="l" t="t" r="r" b="b"/>
                <a:pathLst>
                  <a:path w="5169" h="5190" extrusionOk="0">
                    <a:moveTo>
                      <a:pt x="2574" y="1"/>
                    </a:moveTo>
                    <a:cubicBezTo>
                      <a:pt x="1152" y="1"/>
                      <a:pt x="1" y="1152"/>
                      <a:pt x="1" y="2595"/>
                    </a:cubicBezTo>
                    <a:cubicBezTo>
                      <a:pt x="1" y="4039"/>
                      <a:pt x="1152" y="5190"/>
                      <a:pt x="2574" y="5190"/>
                    </a:cubicBezTo>
                    <a:cubicBezTo>
                      <a:pt x="4018" y="5190"/>
                      <a:pt x="5169" y="4039"/>
                      <a:pt x="5169" y="2595"/>
                    </a:cubicBezTo>
                    <a:cubicBezTo>
                      <a:pt x="5169" y="1152"/>
                      <a:pt x="4018" y="1"/>
                      <a:pt x="257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1" name="Google Shape;531;p2"/>
              <p:cNvSpPr/>
              <p:nvPr/>
            </p:nvSpPr>
            <p:spPr>
              <a:xfrm>
                <a:off x="3879908" y="3321331"/>
                <a:ext cx="99775" cy="100180"/>
              </a:xfrm>
              <a:custGeom>
                <a:avLst/>
                <a:gdLst/>
                <a:ahLst/>
                <a:cxnLst/>
                <a:rect l="l" t="t" r="r" b="b"/>
                <a:pathLst>
                  <a:path w="5169" h="5190" extrusionOk="0">
                    <a:moveTo>
                      <a:pt x="2574" y="1"/>
                    </a:moveTo>
                    <a:cubicBezTo>
                      <a:pt x="1152" y="1"/>
                      <a:pt x="1" y="1152"/>
                      <a:pt x="1" y="2595"/>
                    </a:cubicBezTo>
                    <a:cubicBezTo>
                      <a:pt x="1" y="4039"/>
                      <a:pt x="1152" y="5190"/>
                      <a:pt x="2574" y="5190"/>
                    </a:cubicBezTo>
                    <a:cubicBezTo>
                      <a:pt x="4018" y="5190"/>
                      <a:pt x="5169" y="4039"/>
                      <a:pt x="5169" y="2595"/>
                    </a:cubicBezTo>
                    <a:cubicBezTo>
                      <a:pt x="5169" y="1152"/>
                      <a:pt x="4018" y="1"/>
                      <a:pt x="257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2" name="Google Shape;532;p2"/>
              <p:cNvSpPr/>
              <p:nvPr/>
            </p:nvSpPr>
            <p:spPr>
              <a:xfrm>
                <a:off x="3879908" y="3200169"/>
                <a:ext cx="99775" cy="100180"/>
              </a:xfrm>
              <a:custGeom>
                <a:avLst/>
                <a:gdLst/>
                <a:ahLst/>
                <a:cxnLst/>
                <a:rect l="l" t="t" r="r" b="b"/>
                <a:pathLst>
                  <a:path w="5169" h="5190" extrusionOk="0">
                    <a:moveTo>
                      <a:pt x="2574" y="1"/>
                    </a:moveTo>
                    <a:cubicBezTo>
                      <a:pt x="1152" y="1"/>
                      <a:pt x="1" y="1152"/>
                      <a:pt x="1" y="2595"/>
                    </a:cubicBezTo>
                    <a:cubicBezTo>
                      <a:pt x="1" y="4039"/>
                      <a:pt x="1152" y="5190"/>
                      <a:pt x="2574" y="5190"/>
                    </a:cubicBezTo>
                    <a:cubicBezTo>
                      <a:pt x="4018" y="5190"/>
                      <a:pt x="5169" y="4039"/>
                      <a:pt x="5169" y="2595"/>
                    </a:cubicBezTo>
                    <a:cubicBezTo>
                      <a:pt x="5169" y="1152"/>
                      <a:pt x="4018" y="1"/>
                      <a:pt x="257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3" name="Google Shape;533;p2"/>
              <p:cNvSpPr/>
              <p:nvPr/>
            </p:nvSpPr>
            <p:spPr>
              <a:xfrm>
                <a:off x="3879908" y="3079007"/>
                <a:ext cx="99775" cy="100180"/>
              </a:xfrm>
              <a:custGeom>
                <a:avLst/>
                <a:gdLst/>
                <a:ahLst/>
                <a:cxnLst/>
                <a:rect l="l" t="t" r="r" b="b"/>
                <a:pathLst>
                  <a:path w="5169" h="5190" extrusionOk="0">
                    <a:moveTo>
                      <a:pt x="2574" y="1"/>
                    </a:moveTo>
                    <a:cubicBezTo>
                      <a:pt x="1152" y="1"/>
                      <a:pt x="1" y="1151"/>
                      <a:pt x="1" y="2595"/>
                    </a:cubicBezTo>
                    <a:cubicBezTo>
                      <a:pt x="1" y="4039"/>
                      <a:pt x="1152" y="5190"/>
                      <a:pt x="2574" y="5190"/>
                    </a:cubicBezTo>
                    <a:cubicBezTo>
                      <a:pt x="4018" y="5190"/>
                      <a:pt x="5169" y="4039"/>
                      <a:pt x="5169" y="2595"/>
                    </a:cubicBezTo>
                    <a:cubicBezTo>
                      <a:pt x="5169" y="1151"/>
                      <a:pt x="4018" y="1"/>
                      <a:pt x="257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4" name="Google Shape;534;p2"/>
              <p:cNvSpPr/>
              <p:nvPr/>
            </p:nvSpPr>
            <p:spPr>
              <a:xfrm>
                <a:off x="3879908" y="2957846"/>
                <a:ext cx="99775" cy="99775"/>
              </a:xfrm>
              <a:custGeom>
                <a:avLst/>
                <a:gdLst/>
                <a:ahLst/>
                <a:cxnLst/>
                <a:rect l="l" t="t" r="r" b="b"/>
                <a:pathLst>
                  <a:path w="5169" h="5169" extrusionOk="0">
                    <a:moveTo>
                      <a:pt x="2574" y="1"/>
                    </a:moveTo>
                    <a:cubicBezTo>
                      <a:pt x="1152" y="1"/>
                      <a:pt x="1" y="1151"/>
                      <a:pt x="1" y="2595"/>
                    </a:cubicBezTo>
                    <a:cubicBezTo>
                      <a:pt x="1" y="4039"/>
                      <a:pt x="1152" y="5169"/>
                      <a:pt x="2574" y="5169"/>
                    </a:cubicBezTo>
                    <a:cubicBezTo>
                      <a:pt x="4018" y="5169"/>
                      <a:pt x="5169" y="4039"/>
                      <a:pt x="5169" y="2595"/>
                    </a:cubicBezTo>
                    <a:cubicBezTo>
                      <a:pt x="5169" y="1151"/>
                      <a:pt x="4018" y="1"/>
                      <a:pt x="257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5" name="Google Shape;535;p2"/>
              <p:cNvSpPr/>
              <p:nvPr/>
            </p:nvSpPr>
            <p:spPr>
              <a:xfrm>
                <a:off x="3152937" y="3563655"/>
                <a:ext cx="99775" cy="100199"/>
              </a:xfrm>
              <a:custGeom>
                <a:avLst/>
                <a:gdLst/>
                <a:ahLst/>
                <a:cxnLst/>
                <a:rect l="l" t="t" r="r" b="b"/>
                <a:pathLst>
                  <a:path w="5169" h="5191" extrusionOk="0">
                    <a:moveTo>
                      <a:pt x="2574" y="1"/>
                    </a:moveTo>
                    <a:cubicBezTo>
                      <a:pt x="1151" y="1"/>
                      <a:pt x="0" y="1152"/>
                      <a:pt x="0" y="2595"/>
                    </a:cubicBezTo>
                    <a:cubicBezTo>
                      <a:pt x="0" y="4039"/>
                      <a:pt x="1151" y="5190"/>
                      <a:pt x="2574" y="5190"/>
                    </a:cubicBezTo>
                    <a:cubicBezTo>
                      <a:pt x="4018" y="5190"/>
                      <a:pt x="5168" y="4039"/>
                      <a:pt x="5168" y="2595"/>
                    </a:cubicBezTo>
                    <a:cubicBezTo>
                      <a:pt x="5168" y="1152"/>
                      <a:pt x="4018" y="1"/>
                      <a:pt x="257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6" name="Google Shape;536;p2"/>
              <p:cNvSpPr/>
              <p:nvPr/>
            </p:nvSpPr>
            <p:spPr>
              <a:xfrm>
                <a:off x="3152937" y="3442493"/>
                <a:ext cx="99775" cy="100180"/>
              </a:xfrm>
              <a:custGeom>
                <a:avLst/>
                <a:gdLst/>
                <a:ahLst/>
                <a:cxnLst/>
                <a:rect l="l" t="t" r="r" b="b"/>
                <a:pathLst>
                  <a:path w="5169" h="5190" extrusionOk="0">
                    <a:moveTo>
                      <a:pt x="2574" y="1"/>
                    </a:moveTo>
                    <a:cubicBezTo>
                      <a:pt x="1151" y="1"/>
                      <a:pt x="0" y="1152"/>
                      <a:pt x="0" y="2595"/>
                    </a:cubicBezTo>
                    <a:cubicBezTo>
                      <a:pt x="0" y="4039"/>
                      <a:pt x="1151" y="5190"/>
                      <a:pt x="2574" y="5190"/>
                    </a:cubicBezTo>
                    <a:cubicBezTo>
                      <a:pt x="4018" y="5190"/>
                      <a:pt x="5168" y="4039"/>
                      <a:pt x="5168" y="2595"/>
                    </a:cubicBezTo>
                    <a:cubicBezTo>
                      <a:pt x="5168" y="1152"/>
                      <a:pt x="4018" y="1"/>
                      <a:pt x="257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7" name="Google Shape;537;p2"/>
              <p:cNvSpPr/>
              <p:nvPr/>
            </p:nvSpPr>
            <p:spPr>
              <a:xfrm>
                <a:off x="3152937" y="3321331"/>
                <a:ext cx="99775" cy="100180"/>
              </a:xfrm>
              <a:custGeom>
                <a:avLst/>
                <a:gdLst/>
                <a:ahLst/>
                <a:cxnLst/>
                <a:rect l="l" t="t" r="r" b="b"/>
                <a:pathLst>
                  <a:path w="5169" h="5190" extrusionOk="0">
                    <a:moveTo>
                      <a:pt x="2574" y="1"/>
                    </a:moveTo>
                    <a:cubicBezTo>
                      <a:pt x="1151" y="1"/>
                      <a:pt x="0" y="1152"/>
                      <a:pt x="0" y="2595"/>
                    </a:cubicBezTo>
                    <a:cubicBezTo>
                      <a:pt x="0" y="4039"/>
                      <a:pt x="1151" y="5190"/>
                      <a:pt x="2574" y="5190"/>
                    </a:cubicBezTo>
                    <a:cubicBezTo>
                      <a:pt x="4018" y="5190"/>
                      <a:pt x="5168" y="4039"/>
                      <a:pt x="5168" y="2595"/>
                    </a:cubicBezTo>
                    <a:cubicBezTo>
                      <a:pt x="5168" y="1152"/>
                      <a:pt x="4018" y="1"/>
                      <a:pt x="257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8" name="Google Shape;538;p2"/>
              <p:cNvSpPr/>
              <p:nvPr/>
            </p:nvSpPr>
            <p:spPr>
              <a:xfrm>
                <a:off x="3152937" y="3200169"/>
                <a:ext cx="99775" cy="100180"/>
              </a:xfrm>
              <a:custGeom>
                <a:avLst/>
                <a:gdLst/>
                <a:ahLst/>
                <a:cxnLst/>
                <a:rect l="l" t="t" r="r" b="b"/>
                <a:pathLst>
                  <a:path w="5169" h="5190" extrusionOk="0">
                    <a:moveTo>
                      <a:pt x="2574" y="1"/>
                    </a:moveTo>
                    <a:cubicBezTo>
                      <a:pt x="1151" y="1"/>
                      <a:pt x="0" y="1152"/>
                      <a:pt x="0" y="2595"/>
                    </a:cubicBezTo>
                    <a:cubicBezTo>
                      <a:pt x="0" y="4039"/>
                      <a:pt x="1151" y="5190"/>
                      <a:pt x="2574" y="5190"/>
                    </a:cubicBezTo>
                    <a:cubicBezTo>
                      <a:pt x="4018" y="5190"/>
                      <a:pt x="5168" y="4039"/>
                      <a:pt x="5168" y="2595"/>
                    </a:cubicBezTo>
                    <a:cubicBezTo>
                      <a:pt x="5168" y="1152"/>
                      <a:pt x="4018" y="1"/>
                      <a:pt x="257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9" name="Google Shape;539;p2"/>
              <p:cNvSpPr/>
              <p:nvPr/>
            </p:nvSpPr>
            <p:spPr>
              <a:xfrm>
                <a:off x="3152937" y="3079007"/>
                <a:ext cx="99775" cy="100180"/>
              </a:xfrm>
              <a:custGeom>
                <a:avLst/>
                <a:gdLst/>
                <a:ahLst/>
                <a:cxnLst/>
                <a:rect l="l" t="t" r="r" b="b"/>
                <a:pathLst>
                  <a:path w="5169" h="5190" extrusionOk="0">
                    <a:moveTo>
                      <a:pt x="2574" y="1"/>
                    </a:moveTo>
                    <a:cubicBezTo>
                      <a:pt x="1151" y="1"/>
                      <a:pt x="0" y="1151"/>
                      <a:pt x="0" y="2595"/>
                    </a:cubicBezTo>
                    <a:cubicBezTo>
                      <a:pt x="0" y="4039"/>
                      <a:pt x="1151" y="5190"/>
                      <a:pt x="2574" y="5190"/>
                    </a:cubicBezTo>
                    <a:cubicBezTo>
                      <a:pt x="4018" y="5190"/>
                      <a:pt x="5168" y="4039"/>
                      <a:pt x="5168" y="2595"/>
                    </a:cubicBezTo>
                    <a:cubicBezTo>
                      <a:pt x="5168" y="1151"/>
                      <a:pt x="4018" y="1"/>
                      <a:pt x="257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0" name="Google Shape;540;p2"/>
              <p:cNvSpPr/>
              <p:nvPr/>
            </p:nvSpPr>
            <p:spPr>
              <a:xfrm>
                <a:off x="3152937" y="2957846"/>
                <a:ext cx="99775" cy="99775"/>
              </a:xfrm>
              <a:custGeom>
                <a:avLst/>
                <a:gdLst/>
                <a:ahLst/>
                <a:cxnLst/>
                <a:rect l="l" t="t" r="r" b="b"/>
                <a:pathLst>
                  <a:path w="5169" h="5169" extrusionOk="0">
                    <a:moveTo>
                      <a:pt x="2574" y="1"/>
                    </a:moveTo>
                    <a:cubicBezTo>
                      <a:pt x="1151" y="1"/>
                      <a:pt x="0" y="1151"/>
                      <a:pt x="0" y="2595"/>
                    </a:cubicBezTo>
                    <a:cubicBezTo>
                      <a:pt x="0" y="4039"/>
                      <a:pt x="1151" y="5169"/>
                      <a:pt x="2574" y="5169"/>
                    </a:cubicBezTo>
                    <a:cubicBezTo>
                      <a:pt x="4018" y="5169"/>
                      <a:pt x="5168" y="4039"/>
                      <a:pt x="5168" y="2595"/>
                    </a:cubicBezTo>
                    <a:cubicBezTo>
                      <a:pt x="5168" y="1151"/>
                      <a:pt x="4018" y="1"/>
                      <a:pt x="257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1" name="Google Shape;541;p2"/>
              <p:cNvSpPr/>
              <p:nvPr/>
            </p:nvSpPr>
            <p:spPr>
              <a:xfrm>
                <a:off x="2868998" y="3679971"/>
                <a:ext cx="1390571" cy="113923"/>
              </a:xfrm>
              <a:custGeom>
                <a:avLst/>
                <a:gdLst/>
                <a:ahLst/>
                <a:cxnLst/>
                <a:rect l="l" t="t" r="r" b="b"/>
                <a:pathLst>
                  <a:path w="72041" h="5902" extrusionOk="0">
                    <a:moveTo>
                      <a:pt x="2386" y="1"/>
                    </a:moveTo>
                    <a:cubicBezTo>
                      <a:pt x="1068" y="1"/>
                      <a:pt x="1" y="1068"/>
                      <a:pt x="1" y="2365"/>
                    </a:cubicBezTo>
                    <a:lnTo>
                      <a:pt x="1" y="3516"/>
                    </a:lnTo>
                    <a:cubicBezTo>
                      <a:pt x="1" y="4834"/>
                      <a:pt x="1068" y="5901"/>
                      <a:pt x="2386" y="5901"/>
                    </a:cubicBezTo>
                    <a:lnTo>
                      <a:pt x="69635" y="5901"/>
                    </a:lnTo>
                    <a:cubicBezTo>
                      <a:pt x="70932" y="5901"/>
                      <a:pt x="71999" y="4834"/>
                      <a:pt x="71999" y="3516"/>
                    </a:cubicBezTo>
                    <a:lnTo>
                      <a:pt x="71999" y="2365"/>
                    </a:lnTo>
                    <a:cubicBezTo>
                      <a:pt x="72041" y="1068"/>
                      <a:pt x="70953" y="1"/>
                      <a:pt x="6965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2" name="Google Shape;542;p2"/>
              <p:cNvSpPr/>
              <p:nvPr/>
            </p:nvSpPr>
            <p:spPr>
              <a:xfrm>
                <a:off x="3925153" y="3250607"/>
                <a:ext cx="44531" cy="21889"/>
              </a:xfrm>
              <a:custGeom>
                <a:avLst/>
                <a:gdLst/>
                <a:ahLst/>
                <a:cxnLst/>
                <a:rect l="l" t="t" r="r" b="b"/>
                <a:pathLst>
                  <a:path w="2307" h="1134" extrusionOk="0">
                    <a:moveTo>
                      <a:pt x="1457" y="1"/>
                    </a:moveTo>
                    <a:cubicBezTo>
                      <a:pt x="1433" y="1"/>
                      <a:pt x="1408" y="1"/>
                      <a:pt x="1381" y="3"/>
                    </a:cubicBezTo>
                    <a:cubicBezTo>
                      <a:pt x="168" y="87"/>
                      <a:pt x="0" y="1070"/>
                      <a:pt x="0" y="1070"/>
                    </a:cubicBezTo>
                    <a:lnTo>
                      <a:pt x="2072" y="1133"/>
                    </a:lnTo>
                    <a:cubicBezTo>
                      <a:pt x="2031" y="1031"/>
                      <a:pt x="2307" y="1"/>
                      <a:pt x="145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3" name="Google Shape;543;p2"/>
              <p:cNvSpPr/>
              <p:nvPr/>
            </p:nvSpPr>
            <p:spPr>
              <a:xfrm>
                <a:off x="3931619" y="3255953"/>
                <a:ext cx="30787" cy="16137"/>
              </a:xfrm>
              <a:custGeom>
                <a:avLst/>
                <a:gdLst/>
                <a:ahLst/>
                <a:cxnLst/>
                <a:rect l="l" t="t" r="r" b="b"/>
                <a:pathLst>
                  <a:path w="1595" h="836" extrusionOk="0">
                    <a:moveTo>
                      <a:pt x="1016" y="0"/>
                    </a:moveTo>
                    <a:cubicBezTo>
                      <a:pt x="886" y="0"/>
                      <a:pt x="740" y="34"/>
                      <a:pt x="586" y="103"/>
                    </a:cubicBezTo>
                    <a:cubicBezTo>
                      <a:pt x="0" y="333"/>
                      <a:pt x="146" y="835"/>
                      <a:pt x="146" y="835"/>
                    </a:cubicBezTo>
                    <a:lnTo>
                      <a:pt x="418" y="793"/>
                    </a:lnTo>
                    <a:lnTo>
                      <a:pt x="1548" y="731"/>
                    </a:lnTo>
                    <a:cubicBezTo>
                      <a:pt x="1594" y="244"/>
                      <a:pt x="1363" y="0"/>
                      <a:pt x="10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4" name="Google Shape;544;p2"/>
              <p:cNvSpPr/>
              <p:nvPr/>
            </p:nvSpPr>
            <p:spPr>
              <a:xfrm>
                <a:off x="3909402" y="3264504"/>
                <a:ext cx="35150" cy="23742"/>
              </a:xfrm>
              <a:custGeom>
                <a:avLst/>
                <a:gdLst/>
                <a:ahLst/>
                <a:cxnLst/>
                <a:rect l="l" t="t" r="r" b="b"/>
                <a:pathLst>
                  <a:path w="1821" h="1230" extrusionOk="0">
                    <a:moveTo>
                      <a:pt x="1155" y="0"/>
                    </a:moveTo>
                    <a:cubicBezTo>
                      <a:pt x="962" y="0"/>
                      <a:pt x="761" y="88"/>
                      <a:pt x="586" y="246"/>
                    </a:cubicBezTo>
                    <a:cubicBezTo>
                      <a:pt x="0" y="769"/>
                      <a:pt x="461" y="1229"/>
                      <a:pt x="461" y="1229"/>
                    </a:cubicBezTo>
                    <a:lnTo>
                      <a:pt x="1821" y="560"/>
                    </a:lnTo>
                    <a:cubicBezTo>
                      <a:pt x="1675" y="170"/>
                      <a:pt x="1422" y="0"/>
                      <a:pt x="115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5" name="Google Shape;545;p2"/>
              <p:cNvSpPr/>
              <p:nvPr/>
            </p:nvSpPr>
            <p:spPr>
              <a:xfrm>
                <a:off x="3925964" y="3261242"/>
                <a:ext cx="41211" cy="50013"/>
              </a:xfrm>
              <a:custGeom>
                <a:avLst/>
                <a:gdLst/>
                <a:ahLst/>
                <a:cxnLst/>
                <a:rect l="l" t="t" r="r" b="b"/>
                <a:pathLst>
                  <a:path w="2135" h="2591" extrusionOk="0">
                    <a:moveTo>
                      <a:pt x="1301" y="1"/>
                    </a:moveTo>
                    <a:cubicBezTo>
                      <a:pt x="995" y="1"/>
                      <a:pt x="648" y="222"/>
                      <a:pt x="419" y="415"/>
                    </a:cubicBezTo>
                    <a:cubicBezTo>
                      <a:pt x="0" y="749"/>
                      <a:pt x="293" y="1168"/>
                      <a:pt x="293" y="1168"/>
                    </a:cubicBezTo>
                    <a:lnTo>
                      <a:pt x="2092" y="2591"/>
                    </a:lnTo>
                    <a:cubicBezTo>
                      <a:pt x="2092" y="2591"/>
                      <a:pt x="2134" y="1210"/>
                      <a:pt x="1841" y="457"/>
                    </a:cubicBezTo>
                    <a:cubicBezTo>
                      <a:pt x="1726" y="120"/>
                      <a:pt x="1525" y="1"/>
                      <a:pt x="130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6" name="Google Shape;546;p2"/>
              <p:cNvSpPr/>
              <p:nvPr/>
            </p:nvSpPr>
            <p:spPr>
              <a:xfrm>
                <a:off x="3904557" y="3251456"/>
                <a:ext cx="107438" cy="103519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5363" extrusionOk="0">
                    <a:moveTo>
                      <a:pt x="3327" y="0"/>
                    </a:moveTo>
                    <a:cubicBezTo>
                      <a:pt x="3301" y="0"/>
                      <a:pt x="3267" y="13"/>
                      <a:pt x="3222" y="43"/>
                    </a:cubicBezTo>
                    <a:cubicBezTo>
                      <a:pt x="2051" y="775"/>
                      <a:pt x="2804" y="2491"/>
                      <a:pt x="2804" y="2491"/>
                    </a:cubicBezTo>
                    <a:cubicBezTo>
                      <a:pt x="2595" y="2114"/>
                      <a:pt x="1800" y="1487"/>
                      <a:pt x="1151" y="1445"/>
                    </a:cubicBezTo>
                    <a:cubicBezTo>
                      <a:pt x="1124" y="1443"/>
                      <a:pt x="1097" y="1443"/>
                      <a:pt x="1071" y="1443"/>
                    </a:cubicBezTo>
                    <a:cubicBezTo>
                      <a:pt x="313" y="1443"/>
                      <a:pt x="1" y="2017"/>
                      <a:pt x="21" y="2240"/>
                    </a:cubicBezTo>
                    <a:cubicBezTo>
                      <a:pt x="42" y="2449"/>
                      <a:pt x="126" y="2449"/>
                      <a:pt x="126" y="2449"/>
                    </a:cubicBezTo>
                    <a:lnTo>
                      <a:pt x="209" y="2428"/>
                    </a:lnTo>
                    <a:cubicBezTo>
                      <a:pt x="293" y="2383"/>
                      <a:pt x="397" y="2352"/>
                      <a:pt x="505" y="2352"/>
                    </a:cubicBezTo>
                    <a:cubicBezTo>
                      <a:pt x="747" y="2352"/>
                      <a:pt x="1008" y="2508"/>
                      <a:pt x="1109" y="3014"/>
                    </a:cubicBezTo>
                    <a:cubicBezTo>
                      <a:pt x="1382" y="4649"/>
                      <a:pt x="2305" y="5363"/>
                      <a:pt x="3239" y="5363"/>
                    </a:cubicBezTo>
                    <a:cubicBezTo>
                      <a:pt x="3525" y="5363"/>
                      <a:pt x="3811" y="5296"/>
                      <a:pt x="4080" y="5169"/>
                    </a:cubicBezTo>
                    <a:cubicBezTo>
                      <a:pt x="5357" y="4562"/>
                      <a:pt x="5566" y="2805"/>
                      <a:pt x="4373" y="1926"/>
                    </a:cubicBezTo>
                    <a:cubicBezTo>
                      <a:pt x="3390" y="1194"/>
                      <a:pt x="3139" y="817"/>
                      <a:pt x="3348" y="336"/>
                    </a:cubicBezTo>
                    <a:cubicBezTo>
                      <a:pt x="3382" y="267"/>
                      <a:pt x="3445" y="0"/>
                      <a:pt x="332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7" name="Google Shape;547;p2"/>
              <p:cNvSpPr/>
              <p:nvPr/>
            </p:nvSpPr>
            <p:spPr>
              <a:xfrm>
                <a:off x="3951810" y="3315675"/>
                <a:ext cx="57367" cy="53120"/>
              </a:xfrm>
              <a:custGeom>
                <a:avLst/>
                <a:gdLst/>
                <a:ahLst/>
                <a:cxnLst/>
                <a:rect l="l" t="t" r="r" b="b"/>
                <a:pathLst>
                  <a:path w="2972" h="2752" extrusionOk="0">
                    <a:moveTo>
                      <a:pt x="2699" y="1"/>
                    </a:moveTo>
                    <a:cubicBezTo>
                      <a:pt x="2699" y="1"/>
                      <a:pt x="2804" y="378"/>
                      <a:pt x="2553" y="587"/>
                    </a:cubicBezTo>
                    <a:cubicBezTo>
                      <a:pt x="2281" y="796"/>
                      <a:pt x="1841" y="1026"/>
                      <a:pt x="1967" y="1612"/>
                    </a:cubicBezTo>
                    <a:cubicBezTo>
                      <a:pt x="1967" y="1612"/>
                      <a:pt x="1716" y="670"/>
                      <a:pt x="1005" y="670"/>
                    </a:cubicBezTo>
                    <a:cubicBezTo>
                      <a:pt x="1005" y="670"/>
                      <a:pt x="1339" y="901"/>
                      <a:pt x="1402" y="1194"/>
                    </a:cubicBezTo>
                    <a:cubicBezTo>
                      <a:pt x="1444" y="1445"/>
                      <a:pt x="1297" y="1507"/>
                      <a:pt x="1423" y="1926"/>
                    </a:cubicBezTo>
                    <a:cubicBezTo>
                      <a:pt x="1423" y="1926"/>
                      <a:pt x="1073" y="1696"/>
                      <a:pt x="711" y="1696"/>
                    </a:cubicBezTo>
                    <a:cubicBezTo>
                      <a:pt x="597" y="1696"/>
                      <a:pt x="482" y="1719"/>
                      <a:pt x="377" y="1779"/>
                    </a:cubicBezTo>
                    <a:cubicBezTo>
                      <a:pt x="42" y="1947"/>
                      <a:pt x="0" y="2156"/>
                      <a:pt x="126" y="2344"/>
                    </a:cubicBezTo>
                    <a:cubicBezTo>
                      <a:pt x="126" y="2344"/>
                      <a:pt x="42" y="2051"/>
                      <a:pt x="419" y="2010"/>
                    </a:cubicBezTo>
                    <a:cubicBezTo>
                      <a:pt x="444" y="2008"/>
                      <a:pt x="470" y="2007"/>
                      <a:pt x="495" y="2007"/>
                    </a:cubicBezTo>
                    <a:cubicBezTo>
                      <a:pt x="1222" y="2007"/>
                      <a:pt x="1701" y="2752"/>
                      <a:pt x="2121" y="2752"/>
                    </a:cubicBezTo>
                    <a:cubicBezTo>
                      <a:pt x="2183" y="2752"/>
                      <a:pt x="2242" y="2736"/>
                      <a:pt x="2302" y="2700"/>
                    </a:cubicBezTo>
                    <a:cubicBezTo>
                      <a:pt x="2804" y="2407"/>
                      <a:pt x="2260" y="1675"/>
                      <a:pt x="2595" y="1194"/>
                    </a:cubicBezTo>
                    <a:cubicBezTo>
                      <a:pt x="2930" y="712"/>
                      <a:pt x="2971" y="273"/>
                      <a:pt x="269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8" name="Google Shape;548;p2"/>
              <p:cNvSpPr/>
              <p:nvPr/>
            </p:nvSpPr>
            <p:spPr>
              <a:xfrm>
                <a:off x="4003907" y="3440485"/>
                <a:ext cx="14554" cy="13164"/>
              </a:xfrm>
              <a:custGeom>
                <a:avLst/>
                <a:gdLst/>
                <a:ahLst/>
                <a:cxnLst/>
                <a:rect l="l" t="t" r="r" b="b"/>
                <a:pathLst>
                  <a:path w="754" h="682" extrusionOk="0">
                    <a:moveTo>
                      <a:pt x="377" y="0"/>
                    </a:moveTo>
                    <a:lnTo>
                      <a:pt x="0" y="523"/>
                    </a:lnTo>
                    <a:cubicBezTo>
                      <a:pt x="0" y="523"/>
                      <a:pt x="93" y="681"/>
                      <a:pt x="317" y="681"/>
                    </a:cubicBezTo>
                    <a:cubicBezTo>
                      <a:pt x="428" y="681"/>
                      <a:pt x="572" y="642"/>
                      <a:pt x="754" y="523"/>
                    </a:cubicBezTo>
                    <a:lnTo>
                      <a:pt x="377" y="0"/>
                    </a:lnTo>
                    <a:close/>
                  </a:path>
                </a:pathLst>
              </a:custGeom>
              <a:solidFill>
                <a:srgbClr val="0076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9" name="Google Shape;549;p2"/>
              <p:cNvSpPr/>
              <p:nvPr/>
            </p:nvSpPr>
            <p:spPr>
              <a:xfrm>
                <a:off x="3988157" y="3356076"/>
                <a:ext cx="35961" cy="94930"/>
              </a:xfrm>
              <a:custGeom>
                <a:avLst/>
                <a:gdLst/>
                <a:ahLst/>
                <a:cxnLst/>
                <a:rect l="l" t="t" r="r" b="b"/>
                <a:pathLst>
                  <a:path w="1863" h="4918" extrusionOk="0">
                    <a:moveTo>
                      <a:pt x="147" y="0"/>
                    </a:moveTo>
                    <a:lnTo>
                      <a:pt x="0" y="84"/>
                    </a:lnTo>
                    <a:cubicBezTo>
                      <a:pt x="1423" y="2072"/>
                      <a:pt x="816" y="4917"/>
                      <a:pt x="816" y="4917"/>
                    </a:cubicBezTo>
                    <a:cubicBezTo>
                      <a:pt x="816" y="4917"/>
                      <a:pt x="1002" y="4768"/>
                      <a:pt x="1226" y="4768"/>
                    </a:cubicBezTo>
                    <a:cubicBezTo>
                      <a:pt x="1337" y="4768"/>
                      <a:pt x="1458" y="4806"/>
                      <a:pt x="1570" y="4917"/>
                    </a:cubicBezTo>
                    <a:cubicBezTo>
                      <a:pt x="1570" y="4917"/>
                      <a:pt x="1863" y="2616"/>
                      <a:pt x="14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0" name="Google Shape;550;p2"/>
              <p:cNvSpPr/>
              <p:nvPr/>
            </p:nvSpPr>
            <p:spPr>
              <a:xfrm>
                <a:off x="4002286" y="3221537"/>
                <a:ext cx="50515" cy="26715"/>
              </a:xfrm>
              <a:custGeom>
                <a:avLst/>
                <a:gdLst/>
                <a:ahLst/>
                <a:cxnLst/>
                <a:rect l="l" t="t" r="r" b="b"/>
                <a:pathLst>
                  <a:path w="2617" h="1384" extrusionOk="0">
                    <a:moveTo>
                      <a:pt x="1425" y="0"/>
                    </a:moveTo>
                    <a:cubicBezTo>
                      <a:pt x="1280" y="0"/>
                      <a:pt x="1119" y="20"/>
                      <a:pt x="942" y="65"/>
                    </a:cubicBezTo>
                    <a:cubicBezTo>
                      <a:pt x="1" y="337"/>
                      <a:pt x="670" y="1258"/>
                      <a:pt x="649" y="1384"/>
                    </a:cubicBezTo>
                    <a:lnTo>
                      <a:pt x="2616" y="672"/>
                    </a:lnTo>
                    <a:cubicBezTo>
                      <a:pt x="2616" y="672"/>
                      <a:pt x="2280" y="0"/>
                      <a:pt x="142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1" name="Google Shape;551;p2"/>
              <p:cNvSpPr/>
              <p:nvPr/>
            </p:nvSpPr>
            <p:spPr>
              <a:xfrm>
                <a:off x="4012786" y="3225880"/>
                <a:ext cx="31521" cy="17527"/>
              </a:xfrm>
              <a:custGeom>
                <a:avLst/>
                <a:gdLst/>
                <a:ahLst/>
                <a:cxnLst/>
                <a:rect l="l" t="t" r="r" b="b"/>
                <a:pathLst>
                  <a:path w="1633" h="908" extrusionOk="0">
                    <a:moveTo>
                      <a:pt x="845" y="1"/>
                    </a:moveTo>
                    <a:cubicBezTo>
                      <a:pt x="303" y="1"/>
                      <a:pt x="0" y="347"/>
                      <a:pt x="252" y="908"/>
                    </a:cubicBezTo>
                    <a:lnTo>
                      <a:pt x="1340" y="656"/>
                    </a:lnTo>
                    <a:lnTo>
                      <a:pt x="1633" y="573"/>
                    </a:lnTo>
                    <a:cubicBezTo>
                      <a:pt x="1633" y="573"/>
                      <a:pt x="1612" y="50"/>
                      <a:pt x="984" y="8"/>
                    </a:cubicBezTo>
                    <a:cubicBezTo>
                      <a:pt x="936" y="3"/>
                      <a:pt x="890" y="1"/>
                      <a:pt x="84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2" name="Google Shape;552;p2"/>
              <p:cNvSpPr/>
              <p:nvPr/>
            </p:nvSpPr>
            <p:spPr>
              <a:xfrm>
                <a:off x="4035814" y="3229084"/>
                <a:ext cx="34744" cy="19167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993" extrusionOk="0">
                    <a:moveTo>
                      <a:pt x="672" y="1"/>
                    </a:moveTo>
                    <a:cubicBezTo>
                      <a:pt x="304" y="1"/>
                      <a:pt x="16" y="249"/>
                      <a:pt x="0" y="804"/>
                    </a:cubicBezTo>
                    <a:lnTo>
                      <a:pt x="1507" y="993"/>
                    </a:lnTo>
                    <a:cubicBezTo>
                      <a:pt x="1507" y="993"/>
                      <a:pt x="1800" y="407"/>
                      <a:pt x="1088" y="93"/>
                    </a:cubicBezTo>
                    <a:cubicBezTo>
                      <a:pt x="945" y="32"/>
                      <a:pt x="804" y="1"/>
                      <a:pt x="67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3" name="Google Shape;553;p2"/>
              <p:cNvSpPr/>
              <p:nvPr/>
            </p:nvSpPr>
            <p:spPr>
              <a:xfrm>
                <a:off x="4016821" y="3231516"/>
                <a:ext cx="37177" cy="53893"/>
              </a:xfrm>
              <a:custGeom>
                <a:avLst/>
                <a:gdLst/>
                <a:ahLst/>
                <a:cxnLst/>
                <a:rect l="l" t="t" r="r" b="b"/>
                <a:pathLst>
                  <a:path w="1926" h="2792" extrusionOk="0">
                    <a:moveTo>
                      <a:pt x="659" y="0"/>
                    </a:moveTo>
                    <a:cubicBezTo>
                      <a:pt x="319" y="0"/>
                      <a:pt x="34" y="143"/>
                      <a:pt x="22" y="616"/>
                    </a:cubicBezTo>
                    <a:cubicBezTo>
                      <a:pt x="1" y="1473"/>
                      <a:pt x="482" y="2792"/>
                      <a:pt x="482" y="2792"/>
                    </a:cubicBezTo>
                    <a:lnTo>
                      <a:pt x="1738" y="867"/>
                    </a:lnTo>
                    <a:cubicBezTo>
                      <a:pt x="1738" y="867"/>
                      <a:pt x="1926" y="344"/>
                      <a:pt x="1403" y="155"/>
                    </a:cubicBezTo>
                    <a:cubicBezTo>
                      <a:pt x="1182" y="76"/>
                      <a:pt x="907" y="0"/>
                      <a:pt x="65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4" name="Google Shape;554;p2"/>
              <p:cNvSpPr/>
              <p:nvPr/>
            </p:nvSpPr>
            <p:spPr>
              <a:xfrm>
                <a:off x="3979663" y="3228177"/>
                <a:ext cx="100991" cy="101589"/>
              </a:xfrm>
              <a:custGeom>
                <a:avLst/>
                <a:gdLst/>
                <a:ahLst/>
                <a:cxnLst/>
                <a:rect l="l" t="t" r="r" b="b"/>
                <a:pathLst>
                  <a:path w="5232" h="5263" extrusionOk="0">
                    <a:moveTo>
                      <a:pt x="1340" y="0"/>
                    </a:moveTo>
                    <a:cubicBezTo>
                      <a:pt x="1172" y="0"/>
                      <a:pt x="1324" y="254"/>
                      <a:pt x="1361" y="328"/>
                    </a:cubicBezTo>
                    <a:cubicBezTo>
                      <a:pt x="1738" y="747"/>
                      <a:pt x="1570" y="1186"/>
                      <a:pt x="880" y="2190"/>
                    </a:cubicBezTo>
                    <a:cubicBezTo>
                      <a:pt x="1" y="3446"/>
                      <a:pt x="733" y="5057"/>
                      <a:pt x="2177" y="5245"/>
                    </a:cubicBezTo>
                    <a:cubicBezTo>
                      <a:pt x="2270" y="5257"/>
                      <a:pt x="2362" y="5263"/>
                      <a:pt x="2453" y="5263"/>
                    </a:cubicBezTo>
                    <a:cubicBezTo>
                      <a:pt x="3658" y="5263"/>
                      <a:pt x="4685" y="4235"/>
                      <a:pt x="4374" y="2211"/>
                    </a:cubicBezTo>
                    <a:cubicBezTo>
                      <a:pt x="4282" y="1552"/>
                      <a:pt x="4640" y="1341"/>
                      <a:pt x="4941" y="1341"/>
                    </a:cubicBezTo>
                    <a:cubicBezTo>
                      <a:pt x="4984" y="1341"/>
                      <a:pt x="5025" y="1346"/>
                      <a:pt x="5064" y="1353"/>
                    </a:cubicBezTo>
                    <a:lnTo>
                      <a:pt x="5148" y="1374"/>
                    </a:lnTo>
                    <a:cubicBezTo>
                      <a:pt x="5148" y="1374"/>
                      <a:pt x="5232" y="1353"/>
                      <a:pt x="5190" y="1144"/>
                    </a:cubicBezTo>
                    <a:cubicBezTo>
                      <a:pt x="5141" y="965"/>
                      <a:pt x="4813" y="634"/>
                      <a:pt x="4316" y="634"/>
                    </a:cubicBezTo>
                    <a:cubicBezTo>
                      <a:pt x="4174" y="634"/>
                      <a:pt x="4018" y="661"/>
                      <a:pt x="3851" y="726"/>
                    </a:cubicBezTo>
                    <a:cubicBezTo>
                      <a:pt x="3223" y="956"/>
                      <a:pt x="2679" y="1793"/>
                      <a:pt x="2595" y="2274"/>
                    </a:cubicBezTo>
                    <a:cubicBezTo>
                      <a:pt x="2595" y="2274"/>
                      <a:pt x="2784" y="349"/>
                      <a:pt x="1424" y="14"/>
                    </a:cubicBezTo>
                    <a:cubicBezTo>
                      <a:pt x="1390" y="5"/>
                      <a:pt x="1362" y="0"/>
                      <a:pt x="134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5" name="Google Shape;555;p2"/>
              <p:cNvSpPr/>
              <p:nvPr/>
            </p:nvSpPr>
            <p:spPr>
              <a:xfrm>
                <a:off x="3987346" y="3301546"/>
                <a:ext cx="67057" cy="48720"/>
              </a:xfrm>
              <a:custGeom>
                <a:avLst/>
                <a:gdLst/>
                <a:ahLst/>
                <a:cxnLst/>
                <a:rect l="l" t="t" r="r" b="b"/>
                <a:pathLst>
                  <a:path w="3474" h="2524" extrusionOk="0">
                    <a:moveTo>
                      <a:pt x="147" y="1"/>
                    </a:moveTo>
                    <a:cubicBezTo>
                      <a:pt x="0" y="377"/>
                      <a:pt x="147" y="775"/>
                      <a:pt x="649" y="1130"/>
                    </a:cubicBezTo>
                    <a:cubicBezTo>
                      <a:pt x="1151" y="1507"/>
                      <a:pt x="837" y="2386"/>
                      <a:pt x="1423" y="2511"/>
                    </a:cubicBezTo>
                    <a:cubicBezTo>
                      <a:pt x="1455" y="2520"/>
                      <a:pt x="1486" y="2524"/>
                      <a:pt x="1516" y="2524"/>
                    </a:cubicBezTo>
                    <a:cubicBezTo>
                      <a:pt x="2012" y="2524"/>
                      <a:pt x="2225" y="1434"/>
                      <a:pt x="3034" y="1256"/>
                    </a:cubicBezTo>
                    <a:cubicBezTo>
                      <a:pt x="3079" y="1246"/>
                      <a:pt x="3118" y="1241"/>
                      <a:pt x="3154" y="1241"/>
                    </a:cubicBezTo>
                    <a:cubicBezTo>
                      <a:pt x="3400" y="1241"/>
                      <a:pt x="3432" y="1465"/>
                      <a:pt x="3432" y="1465"/>
                    </a:cubicBezTo>
                    <a:cubicBezTo>
                      <a:pt x="3474" y="1256"/>
                      <a:pt x="3390" y="1089"/>
                      <a:pt x="3013" y="1005"/>
                    </a:cubicBezTo>
                    <a:cubicBezTo>
                      <a:pt x="2968" y="996"/>
                      <a:pt x="2922" y="992"/>
                      <a:pt x="2877" y="992"/>
                    </a:cubicBezTo>
                    <a:cubicBezTo>
                      <a:pt x="2410" y="992"/>
                      <a:pt x="2009" y="1444"/>
                      <a:pt x="2009" y="1444"/>
                    </a:cubicBezTo>
                    <a:cubicBezTo>
                      <a:pt x="2009" y="1005"/>
                      <a:pt x="1863" y="984"/>
                      <a:pt x="1800" y="712"/>
                    </a:cubicBezTo>
                    <a:cubicBezTo>
                      <a:pt x="1758" y="398"/>
                      <a:pt x="2009" y="84"/>
                      <a:pt x="2009" y="84"/>
                    </a:cubicBezTo>
                    <a:lnTo>
                      <a:pt x="2009" y="84"/>
                    </a:lnTo>
                    <a:cubicBezTo>
                      <a:pt x="1361" y="314"/>
                      <a:pt x="1381" y="1319"/>
                      <a:pt x="1381" y="1319"/>
                    </a:cubicBezTo>
                    <a:cubicBezTo>
                      <a:pt x="1298" y="733"/>
                      <a:pt x="816" y="670"/>
                      <a:pt x="503" y="524"/>
                    </a:cubicBezTo>
                    <a:cubicBezTo>
                      <a:pt x="189" y="398"/>
                      <a:pt x="147" y="1"/>
                      <a:pt x="147" y="1"/>
                    </a:cubicBezTo>
                    <a:close/>
                  </a:path>
                </a:pathLst>
              </a:custGeom>
              <a:solidFill>
                <a:srgbClr val="0063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6" name="Google Shape;556;p2"/>
              <p:cNvSpPr/>
              <p:nvPr/>
            </p:nvSpPr>
            <p:spPr>
              <a:xfrm>
                <a:off x="4019253" y="3425951"/>
                <a:ext cx="14554" cy="13068"/>
              </a:xfrm>
              <a:custGeom>
                <a:avLst/>
                <a:gdLst/>
                <a:ahLst/>
                <a:cxnLst/>
                <a:rect l="l" t="t" r="r" b="b"/>
                <a:pathLst>
                  <a:path w="754" h="677" extrusionOk="0">
                    <a:moveTo>
                      <a:pt x="210" y="0"/>
                    </a:moveTo>
                    <a:lnTo>
                      <a:pt x="0" y="628"/>
                    </a:lnTo>
                    <a:cubicBezTo>
                      <a:pt x="120" y="662"/>
                      <a:pt x="220" y="676"/>
                      <a:pt x="306" y="676"/>
                    </a:cubicBezTo>
                    <a:cubicBezTo>
                      <a:pt x="684" y="676"/>
                      <a:pt x="754" y="398"/>
                      <a:pt x="754" y="398"/>
                    </a:cubicBezTo>
                    <a:lnTo>
                      <a:pt x="210" y="0"/>
                    </a:lnTo>
                    <a:close/>
                  </a:path>
                </a:pathLst>
              </a:custGeom>
              <a:solidFill>
                <a:srgbClr val="0076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7" name="Google Shape;557;p2"/>
              <p:cNvSpPr/>
              <p:nvPr/>
            </p:nvSpPr>
            <p:spPr>
              <a:xfrm>
                <a:off x="3999468" y="3337082"/>
                <a:ext cx="34339" cy="100991"/>
              </a:xfrm>
              <a:custGeom>
                <a:avLst/>
                <a:gdLst/>
                <a:ahLst/>
                <a:cxnLst/>
                <a:rect l="l" t="t" r="r" b="b"/>
                <a:pathLst>
                  <a:path w="1779" h="5232" extrusionOk="0">
                    <a:moveTo>
                      <a:pt x="858" y="1"/>
                    </a:moveTo>
                    <a:lnTo>
                      <a:pt x="858" y="1"/>
                    </a:lnTo>
                    <a:cubicBezTo>
                      <a:pt x="0" y="3077"/>
                      <a:pt x="1025" y="5232"/>
                      <a:pt x="1025" y="5232"/>
                    </a:cubicBezTo>
                    <a:cubicBezTo>
                      <a:pt x="1143" y="5007"/>
                      <a:pt x="1338" y="4952"/>
                      <a:pt x="1500" y="4952"/>
                    </a:cubicBezTo>
                    <a:cubicBezTo>
                      <a:pt x="1654" y="4952"/>
                      <a:pt x="1779" y="5002"/>
                      <a:pt x="1779" y="5002"/>
                    </a:cubicBezTo>
                    <a:cubicBezTo>
                      <a:pt x="1779" y="5002"/>
                      <a:pt x="293" y="2428"/>
                      <a:pt x="1025" y="43"/>
                    </a:cubicBezTo>
                    <a:lnTo>
                      <a:pt x="85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8" name="Google Shape;558;p2"/>
              <p:cNvSpPr/>
              <p:nvPr/>
            </p:nvSpPr>
            <p:spPr>
              <a:xfrm>
                <a:off x="4072972" y="3193780"/>
                <a:ext cx="59394" cy="35092"/>
              </a:xfrm>
              <a:custGeom>
                <a:avLst/>
                <a:gdLst/>
                <a:ahLst/>
                <a:cxnLst/>
                <a:rect l="l" t="t" r="r" b="b"/>
                <a:pathLst>
                  <a:path w="3077" h="1818" extrusionOk="0">
                    <a:moveTo>
                      <a:pt x="1137" y="0"/>
                    </a:moveTo>
                    <a:cubicBezTo>
                      <a:pt x="411" y="0"/>
                      <a:pt x="0" y="478"/>
                      <a:pt x="0" y="478"/>
                    </a:cubicBezTo>
                    <a:lnTo>
                      <a:pt x="2093" y="1817"/>
                    </a:lnTo>
                    <a:cubicBezTo>
                      <a:pt x="2093" y="1692"/>
                      <a:pt x="3076" y="771"/>
                      <a:pt x="2072" y="248"/>
                    </a:cubicBezTo>
                    <a:cubicBezTo>
                      <a:pt x="1720" y="66"/>
                      <a:pt x="1407" y="0"/>
                      <a:pt x="113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9" name="Google Shape;559;p2"/>
              <p:cNvSpPr/>
              <p:nvPr/>
            </p:nvSpPr>
            <p:spPr>
              <a:xfrm>
                <a:off x="4082256" y="3199436"/>
                <a:ext cx="38393" cy="24591"/>
              </a:xfrm>
              <a:custGeom>
                <a:avLst/>
                <a:gdLst/>
                <a:ahLst/>
                <a:cxnLst/>
                <a:rect l="l" t="t" r="r" b="b"/>
                <a:pathLst>
                  <a:path w="1989" h="1274" extrusionOk="0">
                    <a:moveTo>
                      <a:pt x="724" y="0"/>
                    </a:moveTo>
                    <a:cubicBezTo>
                      <a:pt x="154" y="0"/>
                      <a:pt x="1" y="478"/>
                      <a:pt x="1" y="478"/>
                    </a:cubicBezTo>
                    <a:lnTo>
                      <a:pt x="314" y="646"/>
                    </a:lnTo>
                    <a:lnTo>
                      <a:pt x="1507" y="1273"/>
                    </a:lnTo>
                    <a:cubicBezTo>
                      <a:pt x="1988" y="583"/>
                      <a:pt x="1653" y="122"/>
                      <a:pt x="921" y="18"/>
                    </a:cubicBezTo>
                    <a:cubicBezTo>
                      <a:pt x="850" y="6"/>
                      <a:pt x="785" y="0"/>
                      <a:pt x="7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0" name="Google Shape;560;p2"/>
              <p:cNvSpPr/>
              <p:nvPr/>
            </p:nvSpPr>
            <p:spPr>
              <a:xfrm>
                <a:off x="4052376" y="3197274"/>
                <a:ext cx="41134" cy="21098"/>
              </a:xfrm>
              <a:custGeom>
                <a:avLst/>
                <a:gdLst/>
                <a:ahLst/>
                <a:cxnLst/>
                <a:rect l="l" t="t" r="r" b="b"/>
                <a:pathLst>
                  <a:path w="2131" h="1093" extrusionOk="0">
                    <a:moveTo>
                      <a:pt x="1156" y="1"/>
                    </a:moveTo>
                    <a:cubicBezTo>
                      <a:pt x="1073" y="1"/>
                      <a:pt x="987" y="9"/>
                      <a:pt x="900" y="25"/>
                    </a:cubicBezTo>
                    <a:cubicBezTo>
                      <a:pt x="0" y="213"/>
                      <a:pt x="188" y="946"/>
                      <a:pt x="188" y="946"/>
                    </a:cubicBezTo>
                    <a:lnTo>
                      <a:pt x="1967" y="1092"/>
                    </a:lnTo>
                    <a:cubicBezTo>
                      <a:pt x="2131" y="365"/>
                      <a:pt x="1709" y="1"/>
                      <a:pt x="115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1" name="Google Shape;561;p2"/>
              <p:cNvSpPr/>
              <p:nvPr/>
            </p:nvSpPr>
            <p:spPr>
              <a:xfrm>
                <a:off x="4070945" y="3205632"/>
                <a:ext cx="43257" cy="63216"/>
              </a:xfrm>
              <a:custGeom>
                <a:avLst/>
                <a:gdLst/>
                <a:ahLst/>
                <a:cxnLst/>
                <a:rect l="l" t="t" r="r" b="b"/>
                <a:pathLst>
                  <a:path w="2241" h="3275" extrusionOk="0">
                    <a:moveTo>
                      <a:pt x="1076" y="0"/>
                    </a:moveTo>
                    <a:cubicBezTo>
                      <a:pt x="919" y="0"/>
                      <a:pt x="764" y="13"/>
                      <a:pt x="628" y="32"/>
                    </a:cubicBezTo>
                    <a:cubicBezTo>
                      <a:pt x="1" y="115"/>
                      <a:pt x="84" y="743"/>
                      <a:pt x="84" y="743"/>
                    </a:cubicBezTo>
                    <a:lnTo>
                      <a:pt x="1005" y="3275"/>
                    </a:lnTo>
                    <a:cubicBezTo>
                      <a:pt x="1005" y="3275"/>
                      <a:pt x="1926" y="1894"/>
                      <a:pt x="2093" y="910"/>
                    </a:cubicBezTo>
                    <a:cubicBezTo>
                      <a:pt x="2241" y="173"/>
                      <a:pt x="1644" y="0"/>
                      <a:pt x="107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2" name="Google Shape;562;p2"/>
              <p:cNvSpPr/>
              <p:nvPr/>
            </p:nvSpPr>
            <p:spPr>
              <a:xfrm>
                <a:off x="4033788" y="3206423"/>
                <a:ext cx="108055" cy="113132"/>
              </a:xfrm>
              <a:custGeom>
                <a:avLst/>
                <a:gdLst/>
                <a:ahLst/>
                <a:cxnLst/>
                <a:rect l="l" t="t" r="r" b="b"/>
                <a:pathLst>
                  <a:path w="5598" h="5861" extrusionOk="0">
                    <a:moveTo>
                      <a:pt x="1082" y="1"/>
                    </a:moveTo>
                    <a:cubicBezTo>
                      <a:pt x="657" y="1"/>
                      <a:pt x="345" y="215"/>
                      <a:pt x="252" y="388"/>
                    </a:cubicBezTo>
                    <a:cubicBezTo>
                      <a:pt x="147" y="618"/>
                      <a:pt x="231" y="681"/>
                      <a:pt x="231" y="681"/>
                    </a:cubicBezTo>
                    <a:lnTo>
                      <a:pt x="356" y="681"/>
                    </a:lnTo>
                    <a:cubicBezTo>
                      <a:pt x="712" y="702"/>
                      <a:pt x="1256" y="974"/>
                      <a:pt x="921" y="1832"/>
                    </a:cubicBezTo>
                    <a:cubicBezTo>
                      <a:pt x="1" y="4217"/>
                      <a:pt x="1151" y="5724"/>
                      <a:pt x="2658" y="5849"/>
                    </a:cubicBezTo>
                    <a:cubicBezTo>
                      <a:pt x="2735" y="5857"/>
                      <a:pt x="2811" y="5861"/>
                      <a:pt x="2887" y="5861"/>
                    </a:cubicBezTo>
                    <a:cubicBezTo>
                      <a:pt x="4447" y="5861"/>
                      <a:pt x="5597" y="4247"/>
                      <a:pt x="4939" y="2690"/>
                    </a:cubicBezTo>
                    <a:cubicBezTo>
                      <a:pt x="4395" y="1351"/>
                      <a:pt x="4332" y="807"/>
                      <a:pt x="4855" y="430"/>
                    </a:cubicBezTo>
                    <a:cubicBezTo>
                      <a:pt x="4939" y="388"/>
                      <a:pt x="5253" y="74"/>
                      <a:pt x="4897" y="74"/>
                    </a:cubicBezTo>
                    <a:cubicBezTo>
                      <a:pt x="3244" y="116"/>
                      <a:pt x="2951" y="2355"/>
                      <a:pt x="2951" y="2355"/>
                    </a:cubicBezTo>
                    <a:cubicBezTo>
                      <a:pt x="2972" y="1790"/>
                      <a:pt x="2553" y="681"/>
                      <a:pt x="1905" y="263"/>
                    </a:cubicBezTo>
                    <a:cubicBezTo>
                      <a:pt x="1607" y="72"/>
                      <a:pt x="1326" y="1"/>
                      <a:pt x="108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3" name="Google Shape;563;p2"/>
              <p:cNvSpPr/>
              <p:nvPr/>
            </p:nvSpPr>
            <p:spPr>
              <a:xfrm>
                <a:off x="4047936" y="3289019"/>
                <a:ext cx="81186" cy="56576"/>
              </a:xfrm>
              <a:custGeom>
                <a:avLst/>
                <a:gdLst/>
                <a:ahLst/>
                <a:cxnLst/>
                <a:rect l="l" t="t" r="r" b="b"/>
                <a:pathLst>
                  <a:path w="4206" h="2931" extrusionOk="0">
                    <a:moveTo>
                      <a:pt x="1946" y="1"/>
                    </a:moveTo>
                    <a:cubicBezTo>
                      <a:pt x="1946" y="1"/>
                      <a:pt x="2134" y="440"/>
                      <a:pt x="2009" y="754"/>
                    </a:cubicBezTo>
                    <a:cubicBezTo>
                      <a:pt x="1883" y="1047"/>
                      <a:pt x="1695" y="1026"/>
                      <a:pt x="1569" y="1528"/>
                    </a:cubicBezTo>
                    <a:cubicBezTo>
                      <a:pt x="1569" y="1528"/>
                      <a:pt x="1172" y="754"/>
                      <a:pt x="544" y="754"/>
                    </a:cubicBezTo>
                    <a:cubicBezTo>
                      <a:pt x="146" y="754"/>
                      <a:pt x="0" y="942"/>
                      <a:pt x="0" y="1214"/>
                    </a:cubicBezTo>
                    <a:cubicBezTo>
                      <a:pt x="0" y="1214"/>
                      <a:pt x="62" y="1002"/>
                      <a:pt x="284" y="1002"/>
                    </a:cubicBezTo>
                    <a:cubicBezTo>
                      <a:pt x="349" y="1002"/>
                      <a:pt x="428" y="1020"/>
                      <a:pt x="523" y="1068"/>
                    </a:cubicBezTo>
                    <a:cubicBezTo>
                      <a:pt x="1465" y="1528"/>
                      <a:pt x="1360" y="2930"/>
                      <a:pt x="2071" y="2930"/>
                    </a:cubicBezTo>
                    <a:cubicBezTo>
                      <a:pt x="2741" y="2930"/>
                      <a:pt x="2636" y="1821"/>
                      <a:pt x="3264" y="1549"/>
                    </a:cubicBezTo>
                    <a:cubicBezTo>
                      <a:pt x="3913" y="1256"/>
                      <a:pt x="4206" y="838"/>
                      <a:pt x="4101" y="398"/>
                    </a:cubicBezTo>
                    <a:lnTo>
                      <a:pt x="4101" y="398"/>
                    </a:lnTo>
                    <a:cubicBezTo>
                      <a:pt x="4101" y="399"/>
                      <a:pt x="3975" y="838"/>
                      <a:pt x="3578" y="901"/>
                    </a:cubicBezTo>
                    <a:cubicBezTo>
                      <a:pt x="3180" y="942"/>
                      <a:pt x="2615" y="922"/>
                      <a:pt x="2343" y="1570"/>
                    </a:cubicBezTo>
                    <a:cubicBezTo>
                      <a:pt x="2343" y="1570"/>
                      <a:pt x="2636" y="440"/>
                      <a:pt x="1946" y="1"/>
                    </a:cubicBezTo>
                    <a:close/>
                  </a:path>
                </a:pathLst>
              </a:custGeom>
              <a:solidFill>
                <a:srgbClr val="0063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4" name="Google Shape;564;p2"/>
              <p:cNvSpPr/>
              <p:nvPr/>
            </p:nvSpPr>
            <p:spPr>
              <a:xfrm>
                <a:off x="4044288" y="3429579"/>
                <a:ext cx="15365" cy="14573"/>
              </a:xfrm>
              <a:custGeom>
                <a:avLst/>
                <a:gdLst/>
                <a:ahLst/>
                <a:cxnLst/>
                <a:rect l="l" t="t" r="r" b="b"/>
                <a:pathLst>
                  <a:path w="796" h="755" extrusionOk="0">
                    <a:moveTo>
                      <a:pt x="712" y="0"/>
                    </a:moveTo>
                    <a:lnTo>
                      <a:pt x="1" y="272"/>
                    </a:lnTo>
                    <a:cubicBezTo>
                      <a:pt x="1" y="272"/>
                      <a:pt x="1" y="754"/>
                      <a:pt x="748" y="754"/>
                    </a:cubicBezTo>
                    <a:cubicBezTo>
                      <a:pt x="764" y="754"/>
                      <a:pt x="780" y="754"/>
                      <a:pt x="796" y="754"/>
                    </a:cubicBezTo>
                    <a:lnTo>
                      <a:pt x="712" y="0"/>
                    </a:lnTo>
                    <a:close/>
                  </a:path>
                </a:pathLst>
              </a:custGeom>
              <a:solidFill>
                <a:srgbClr val="0076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5" name="Google Shape;565;p2"/>
              <p:cNvSpPr/>
              <p:nvPr/>
            </p:nvSpPr>
            <p:spPr>
              <a:xfrm>
                <a:off x="4044288" y="3329824"/>
                <a:ext cx="48083" cy="114715"/>
              </a:xfrm>
              <a:custGeom>
                <a:avLst/>
                <a:gdLst/>
                <a:ahLst/>
                <a:cxnLst/>
                <a:rect l="l" t="t" r="r" b="b"/>
                <a:pathLst>
                  <a:path w="2491" h="5943" extrusionOk="0">
                    <a:moveTo>
                      <a:pt x="2114" y="0"/>
                    </a:moveTo>
                    <a:cubicBezTo>
                      <a:pt x="2365" y="2930"/>
                      <a:pt x="1" y="5461"/>
                      <a:pt x="1" y="5461"/>
                    </a:cubicBezTo>
                    <a:cubicBezTo>
                      <a:pt x="1" y="5461"/>
                      <a:pt x="33" y="5457"/>
                      <a:pt x="86" y="5457"/>
                    </a:cubicBezTo>
                    <a:cubicBezTo>
                      <a:pt x="264" y="5457"/>
                      <a:pt x="667" y="5507"/>
                      <a:pt x="796" y="5943"/>
                    </a:cubicBezTo>
                    <a:cubicBezTo>
                      <a:pt x="796" y="5943"/>
                      <a:pt x="2491" y="3746"/>
                      <a:pt x="230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6" name="Google Shape;566;p2"/>
              <p:cNvSpPr/>
              <p:nvPr/>
            </p:nvSpPr>
            <p:spPr>
              <a:xfrm>
                <a:off x="4002286" y="3272110"/>
                <a:ext cx="38393" cy="22584"/>
              </a:xfrm>
              <a:custGeom>
                <a:avLst/>
                <a:gdLst/>
                <a:ahLst/>
                <a:cxnLst/>
                <a:rect l="l" t="t" r="r" b="b"/>
                <a:pathLst>
                  <a:path w="1989" h="1170" extrusionOk="0">
                    <a:moveTo>
                      <a:pt x="769" y="1"/>
                    </a:moveTo>
                    <a:cubicBezTo>
                      <a:pt x="271" y="1"/>
                      <a:pt x="1" y="354"/>
                      <a:pt x="1" y="354"/>
                    </a:cubicBezTo>
                    <a:lnTo>
                      <a:pt x="1403" y="1170"/>
                    </a:lnTo>
                    <a:cubicBezTo>
                      <a:pt x="1403" y="1065"/>
                      <a:pt x="1988" y="458"/>
                      <a:pt x="1340" y="145"/>
                    </a:cubicBezTo>
                    <a:cubicBezTo>
                      <a:pt x="1125" y="40"/>
                      <a:pt x="934" y="1"/>
                      <a:pt x="76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7" name="Google Shape;567;p2"/>
              <p:cNvSpPr/>
              <p:nvPr/>
            </p:nvSpPr>
            <p:spPr>
              <a:xfrm>
                <a:off x="4008347" y="3275970"/>
                <a:ext cx="25055" cy="15095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782" extrusionOk="0">
                    <a:moveTo>
                      <a:pt x="487" y="1"/>
                    </a:moveTo>
                    <a:cubicBezTo>
                      <a:pt x="90" y="1"/>
                      <a:pt x="1" y="342"/>
                      <a:pt x="1" y="342"/>
                    </a:cubicBezTo>
                    <a:lnTo>
                      <a:pt x="210" y="447"/>
                    </a:lnTo>
                    <a:lnTo>
                      <a:pt x="1005" y="782"/>
                    </a:lnTo>
                    <a:cubicBezTo>
                      <a:pt x="1298" y="363"/>
                      <a:pt x="1047" y="49"/>
                      <a:pt x="586" y="7"/>
                    </a:cubicBezTo>
                    <a:cubicBezTo>
                      <a:pt x="551" y="3"/>
                      <a:pt x="518" y="1"/>
                      <a:pt x="48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8" name="Google Shape;568;p2"/>
              <p:cNvSpPr/>
              <p:nvPr/>
            </p:nvSpPr>
            <p:spPr>
              <a:xfrm>
                <a:off x="3989373" y="3275623"/>
                <a:ext cx="26483" cy="13415"/>
              </a:xfrm>
              <a:custGeom>
                <a:avLst/>
                <a:gdLst/>
                <a:ahLst/>
                <a:cxnLst/>
                <a:rect l="l" t="t" r="r" b="b"/>
                <a:pathLst>
                  <a:path w="1372" h="695" extrusionOk="0">
                    <a:moveTo>
                      <a:pt x="773" y="1"/>
                    </a:moveTo>
                    <a:cubicBezTo>
                      <a:pt x="707" y="1"/>
                      <a:pt x="637" y="9"/>
                      <a:pt x="565" y="25"/>
                    </a:cubicBezTo>
                    <a:cubicBezTo>
                      <a:pt x="0" y="151"/>
                      <a:pt x="126" y="611"/>
                      <a:pt x="126" y="611"/>
                    </a:cubicBezTo>
                    <a:lnTo>
                      <a:pt x="1318" y="695"/>
                    </a:lnTo>
                    <a:cubicBezTo>
                      <a:pt x="1371" y="236"/>
                      <a:pt x="1127" y="1"/>
                      <a:pt x="77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9" name="Google Shape;569;p2"/>
              <p:cNvSpPr/>
              <p:nvPr/>
            </p:nvSpPr>
            <p:spPr>
              <a:xfrm>
                <a:off x="4001475" y="3280197"/>
                <a:ext cx="27757" cy="41153"/>
              </a:xfrm>
              <a:custGeom>
                <a:avLst/>
                <a:gdLst/>
                <a:ahLst/>
                <a:cxnLst/>
                <a:rect l="l" t="t" r="r" b="b"/>
                <a:pathLst>
                  <a:path w="1438" h="2132" extrusionOk="0">
                    <a:moveTo>
                      <a:pt x="765" y="1"/>
                    </a:moveTo>
                    <a:cubicBezTo>
                      <a:pt x="639" y="1"/>
                      <a:pt x="510" y="17"/>
                      <a:pt x="398" y="39"/>
                    </a:cubicBezTo>
                    <a:cubicBezTo>
                      <a:pt x="1" y="102"/>
                      <a:pt x="43" y="521"/>
                      <a:pt x="43" y="521"/>
                    </a:cubicBezTo>
                    <a:lnTo>
                      <a:pt x="712" y="2132"/>
                    </a:lnTo>
                    <a:cubicBezTo>
                      <a:pt x="712" y="2132"/>
                      <a:pt x="1277" y="1211"/>
                      <a:pt x="1361" y="583"/>
                    </a:cubicBezTo>
                    <a:cubicBezTo>
                      <a:pt x="1437" y="124"/>
                      <a:pt x="1110" y="1"/>
                      <a:pt x="76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0" name="Google Shape;570;p2"/>
              <p:cNvSpPr/>
              <p:nvPr/>
            </p:nvSpPr>
            <p:spPr>
              <a:xfrm>
                <a:off x="3978872" y="3280931"/>
                <a:ext cx="70531" cy="73967"/>
              </a:xfrm>
              <a:custGeom>
                <a:avLst/>
                <a:gdLst/>
                <a:ahLst/>
                <a:cxnLst/>
                <a:rect l="l" t="t" r="r" b="b"/>
                <a:pathLst>
                  <a:path w="3654" h="3832" extrusionOk="0">
                    <a:moveTo>
                      <a:pt x="3104" y="0"/>
                    </a:moveTo>
                    <a:cubicBezTo>
                      <a:pt x="3095" y="0"/>
                      <a:pt x="3086" y="1"/>
                      <a:pt x="3076" y="1"/>
                    </a:cubicBezTo>
                    <a:cubicBezTo>
                      <a:pt x="2009" y="85"/>
                      <a:pt x="1883" y="1529"/>
                      <a:pt x="1883" y="1529"/>
                    </a:cubicBezTo>
                    <a:cubicBezTo>
                      <a:pt x="1883" y="1152"/>
                      <a:pt x="1590" y="441"/>
                      <a:pt x="1151" y="190"/>
                    </a:cubicBezTo>
                    <a:cubicBezTo>
                      <a:pt x="957" y="82"/>
                      <a:pt x="778" y="41"/>
                      <a:pt x="623" y="41"/>
                    </a:cubicBezTo>
                    <a:cubicBezTo>
                      <a:pt x="326" y="41"/>
                      <a:pt x="118" y="192"/>
                      <a:pt x="63" y="315"/>
                    </a:cubicBezTo>
                    <a:cubicBezTo>
                      <a:pt x="21" y="483"/>
                      <a:pt x="63" y="504"/>
                      <a:pt x="63" y="504"/>
                    </a:cubicBezTo>
                    <a:lnTo>
                      <a:pt x="147" y="525"/>
                    </a:lnTo>
                    <a:cubicBezTo>
                      <a:pt x="398" y="525"/>
                      <a:pt x="732" y="713"/>
                      <a:pt x="544" y="1257"/>
                    </a:cubicBezTo>
                    <a:cubicBezTo>
                      <a:pt x="0" y="2826"/>
                      <a:pt x="774" y="3768"/>
                      <a:pt x="1779" y="3830"/>
                    </a:cubicBezTo>
                    <a:cubicBezTo>
                      <a:pt x="1798" y="3831"/>
                      <a:pt x="1818" y="3832"/>
                      <a:pt x="1837" y="3832"/>
                    </a:cubicBezTo>
                    <a:cubicBezTo>
                      <a:pt x="2895" y="3832"/>
                      <a:pt x="3653" y="2724"/>
                      <a:pt x="3180" y="1696"/>
                    </a:cubicBezTo>
                    <a:cubicBezTo>
                      <a:pt x="2783" y="838"/>
                      <a:pt x="2741" y="504"/>
                      <a:pt x="3076" y="232"/>
                    </a:cubicBezTo>
                    <a:cubicBezTo>
                      <a:pt x="3136" y="212"/>
                      <a:pt x="3292" y="0"/>
                      <a:pt x="310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1" name="Google Shape;571;p2"/>
              <p:cNvSpPr/>
              <p:nvPr/>
            </p:nvSpPr>
            <p:spPr>
              <a:xfrm>
                <a:off x="3988967" y="3335074"/>
                <a:ext cx="52927" cy="36366"/>
              </a:xfrm>
              <a:custGeom>
                <a:avLst/>
                <a:gdLst/>
                <a:ahLst/>
                <a:cxnLst/>
                <a:rect l="l" t="t" r="r" b="b"/>
                <a:pathLst>
                  <a:path w="2742" h="1884" extrusionOk="0">
                    <a:moveTo>
                      <a:pt x="1256" y="0"/>
                    </a:moveTo>
                    <a:lnTo>
                      <a:pt x="1256" y="0"/>
                    </a:lnTo>
                    <a:cubicBezTo>
                      <a:pt x="1256" y="0"/>
                      <a:pt x="1402" y="293"/>
                      <a:pt x="1339" y="481"/>
                    </a:cubicBezTo>
                    <a:cubicBezTo>
                      <a:pt x="1256" y="691"/>
                      <a:pt x="1109" y="670"/>
                      <a:pt x="1067" y="984"/>
                    </a:cubicBezTo>
                    <a:cubicBezTo>
                      <a:pt x="1067" y="984"/>
                      <a:pt x="816" y="523"/>
                      <a:pt x="398" y="523"/>
                    </a:cubicBezTo>
                    <a:cubicBezTo>
                      <a:pt x="63" y="523"/>
                      <a:pt x="0" y="628"/>
                      <a:pt x="0" y="816"/>
                    </a:cubicBezTo>
                    <a:cubicBezTo>
                      <a:pt x="0" y="816"/>
                      <a:pt x="27" y="682"/>
                      <a:pt x="188" y="682"/>
                    </a:cubicBezTo>
                    <a:cubicBezTo>
                      <a:pt x="228" y="682"/>
                      <a:pt x="276" y="691"/>
                      <a:pt x="335" y="712"/>
                    </a:cubicBezTo>
                    <a:cubicBezTo>
                      <a:pt x="963" y="963"/>
                      <a:pt x="942" y="1883"/>
                      <a:pt x="1381" y="1883"/>
                    </a:cubicBezTo>
                    <a:cubicBezTo>
                      <a:pt x="1821" y="1862"/>
                      <a:pt x="1716" y="1151"/>
                      <a:pt x="2134" y="963"/>
                    </a:cubicBezTo>
                    <a:cubicBezTo>
                      <a:pt x="2553" y="753"/>
                      <a:pt x="2741" y="502"/>
                      <a:pt x="2657" y="209"/>
                    </a:cubicBezTo>
                    <a:lnTo>
                      <a:pt x="2657" y="209"/>
                    </a:lnTo>
                    <a:cubicBezTo>
                      <a:pt x="2657" y="209"/>
                      <a:pt x="2574" y="502"/>
                      <a:pt x="2344" y="544"/>
                    </a:cubicBezTo>
                    <a:cubicBezTo>
                      <a:pt x="2093" y="607"/>
                      <a:pt x="1716" y="565"/>
                      <a:pt x="1569" y="1005"/>
                    </a:cubicBezTo>
                    <a:cubicBezTo>
                      <a:pt x="1569" y="1005"/>
                      <a:pt x="1716" y="293"/>
                      <a:pt x="125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2" name="Google Shape;572;p2"/>
              <p:cNvSpPr/>
              <p:nvPr/>
            </p:nvSpPr>
            <p:spPr>
              <a:xfrm>
                <a:off x="3989373" y="3426337"/>
                <a:ext cx="10115" cy="9748"/>
              </a:xfrm>
              <a:custGeom>
                <a:avLst/>
                <a:gdLst/>
                <a:ahLst/>
                <a:cxnLst/>
                <a:rect l="l" t="t" r="r" b="b"/>
                <a:pathLst>
                  <a:path w="524" h="505" extrusionOk="0">
                    <a:moveTo>
                      <a:pt x="439" y="1"/>
                    </a:moveTo>
                    <a:lnTo>
                      <a:pt x="0" y="210"/>
                    </a:lnTo>
                    <a:cubicBezTo>
                      <a:pt x="0" y="210"/>
                      <a:pt x="20" y="504"/>
                      <a:pt x="476" y="504"/>
                    </a:cubicBezTo>
                    <a:cubicBezTo>
                      <a:pt x="491" y="504"/>
                      <a:pt x="507" y="504"/>
                      <a:pt x="523" y="503"/>
                    </a:cubicBezTo>
                    <a:lnTo>
                      <a:pt x="439" y="1"/>
                    </a:lnTo>
                    <a:close/>
                  </a:path>
                </a:pathLst>
              </a:custGeom>
              <a:solidFill>
                <a:srgbClr val="0076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3" name="Google Shape;573;p2"/>
              <p:cNvSpPr/>
              <p:nvPr/>
            </p:nvSpPr>
            <p:spPr>
              <a:xfrm>
                <a:off x="3989373" y="3361326"/>
                <a:ext cx="30305" cy="74739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3872" extrusionOk="0">
                    <a:moveTo>
                      <a:pt x="1256" y="0"/>
                    </a:moveTo>
                    <a:cubicBezTo>
                      <a:pt x="1465" y="1883"/>
                      <a:pt x="0" y="3578"/>
                      <a:pt x="0" y="3578"/>
                    </a:cubicBezTo>
                    <a:cubicBezTo>
                      <a:pt x="0" y="3578"/>
                      <a:pt x="40" y="3570"/>
                      <a:pt x="98" y="3570"/>
                    </a:cubicBezTo>
                    <a:cubicBezTo>
                      <a:pt x="228" y="3570"/>
                      <a:pt x="451" y="3610"/>
                      <a:pt x="523" y="3871"/>
                    </a:cubicBezTo>
                    <a:cubicBezTo>
                      <a:pt x="523" y="3871"/>
                      <a:pt x="1569" y="2406"/>
                      <a:pt x="13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4" name="Google Shape;574;p2"/>
              <p:cNvSpPr/>
              <p:nvPr/>
            </p:nvSpPr>
            <p:spPr>
              <a:xfrm>
                <a:off x="4103257" y="3275121"/>
                <a:ext cx="36366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328" extrusionOk="0">
                    <a:moveTo>
                      <a:pt x="579" y="1"/>
                    </a:moveTo>
                    <a:cubicBezTo>
                      <a:pt x="238" y="1"/>
                      <a:pt x="1" y="177"/>
                      <a:pt x="1" y="177"/>
                    </a:cubicBezTo>
                    <a:lnTo>
                      <a:pt x="1110" y="1328"/>
                    </a:lnTo>
                    <a:cubicBezTo>
                      <a:pt x="1130" y="1223"/>
                      <a:pt x="1884" y="826"/>
                      <a:pt x="1340" y="323"/>
                    </a:cubicBezTo>
                    <a:cubicBezTo>
                      <a:pt x="1067" y="76"/>
                      <a:pt x="801" y="1"/>
                      <a:pt x="57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5" name="Google Shape;575;p2"/>
              <p:cNvSpPr/>
              <p:nvPr/>
            </p:nvSpPr>
            <p:spPr>
              <a:xfrm>
                <a:off x="4108102" y="3279039"/>
                <a:ext cx="23453" cy="1808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937" extrusionOk="0">
                    <a:moveTo>
                      <a:pt x="393" y="0"/>
                    </a:moveTo>
                    <a:cubicBezTo>
                      <a:pt x="128" y="0"/>
                      <a:pt x="1" y="204"/>
                      <a:pt x="1" y="204"/>
                    </a:cubicBezTo>
                    <a:lnTo>
                      <a:pt x="168" y="371"/>
                    </a:lnTo>
                    <a:lnTo>
                      <a:pt x="838" y="936"/>
                    </a:lnTo>
                    <a:cubicBezTo>
                      <a:pt x="1214" y="581"/>
                      <a:pt x="1089" y="225"/>
                      <a:pt x="649" y="58"/>
                    </a:cubicBezTo>
                    <a:cubicBezTo>
                      <a:pt x="553" y="16"/>
                      <a:pt x="467" y="0"/>
                      <a:pt x="3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6" name="Google Shape;576;p2"/>
              <p:cNvSpPr/>
              <p:nvPr/>
            </p:nvSpPr>
            <p:spPr>
              <a:xfrm>
                <a:off x="4090730" y="3274484"/>
                <a:ext cx="26271" cy="16175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838" extrusionOk="0">
                    <a:moveTo>
                      <a:pt x="570" y="0"/>
                    </a:moveTo>
                    <a:cubicBezTo>
                      <a:pt x="1" y="0"/>
                      <a:pt x="1" y="461"/>
                      <a:pt x="1" y="461"/>
                    </a:cubicBezTo>
                    <a:lnTo>
                      <a:pt x="1131" y="838"/>
                    </a:lnTo>
                    <a:cubicBezTo>
                      <a:pt x="1361" y="335"/>
                      <a:pt x="1047" y="22"/>
                      <a:pt x="608" y="1"/>
                    </a:cubicBezTo>
                    <a:cubicBezTo>
                      <a:pt x="595" y="0"/>
                      <a:pt x="582" y="0"/>
                      <a:pt x="57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7" name="Google Shape;577;p2"/>
              <p:cNvSpPr/>
              <p:nvPr/>
            </p:nvSpPr>
            <p:spPr>
              <a:xfrm>
                <a:off x="4100439" y="3281298"/>
                <a:ext cx="29089" cy="40458"/>
              </a:xfrm>
              <a:custGeom>
                <a:avLst/>
                <a:gdLst/>
                <a:ahLst/>
                <a:cxnLst/>
                <a:rect l="l" t="t" r="r" b="b"/>
                <a:pathLst>
                  <a:path w="1507" h="2096" extrusionOk="0">
                    <a:moveTo>
                      <a:pt x="403" y="0"/>
                    </a:moveTo>
                    <a:cubicBezTo>
                      <a:pt x="38" y="0"/>
                      <a:pt x="0" y="380"/>
                      <a:pt x="0" y="380"/>
                    </a:cubicBezTo>
                    <a:lnTo>
                      <a:pt x="209" y="2096"/>
                    </a:lnTo>
                    <a:cubicBezTo>
                      <a:pt x="209" y="2096"/>
                      <a:pt x="983" y="1363"/>
                      <a:pt x="1256" y="798"/>
                    </a:cubicBezTo>
                    <a:cubicBezTo>
                      <a:pt x="1507" y="213"/>
                      <a:pt x="879" y="66"/>
                      <a:pt x="460" y="3"/>
                    </a:cubicBezTo>
                    <a:cubicBezTo>
                      <a:pt x="440" y="1"/>
                      <a:pt x="421" y="0"/>
                      <a:pt x="40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8" name="Google Shape;578;p2"/>
              <p:cNvSpPr/>
              <p:nvPr/>
            </p:nvSpPr>
            <p:spPr>
              <a:xfrm>
                <a:off x="4064479" y="3276607"/>
                <a:ext cx="76766" cy="78831"/>
              </a:xfrm>
              <a:custGeom>
                <a:avLst/>
                <a:gdLst/>
                <a:ahLst/>
                <a:cxnLst/>
                <a:rect l="l" t="t" r="r" b="b"/>
                <a:pathLst>
                  <a:path w="3977" h="4084" extrusionOk="0">
                    <a:moveTo>
                      <a:pt x="1190" y="0"/>
                    </a:moveTo>
                    <a:cubicBezTo>
                      <a:pt x="1005" y="0"/>
                      <a:pt x="857" y="71"/>
                      <a:pt x="796" y="142"/>
                    </a:cubicBezTo>
                    <a:cubicBezTo>
                      <a:pt x="691" y="288"/>
                      <a:pt x="733" y="330"/>
                      <a:pt x="733" y="330"/>
                    </a:cubicBezTo>
                    <a:lnTo>
                      <a:pt x="796" y="393"/>
                    </a:lnTo>
                    <a:cubicBezTo>
                      <a:pt x="1026" y="456"/>
                      <a:pt x="1319" y="728"/>
                      <a:pt x="963" y="1188"/>
                    </a:cubicBezTo>
                    <a:cubicBezTo>
                      <a:pt x="1" y="2548"/>
                      <a:pt x="503" y="3657"/>
                      <a:pt x="1445" y="3992"/>
                    </a:cubicBezTo>
                    <a:cubicBezTo>
                      <a:pt x="1618" y="4054"/>
                      <a:pt x="1790" y="4083"/>
                      <a:pt x="1958" y="4083"/>
                    </a:cubicBezTo>
                    <a:cubicBezTo>
                      <a:pt x="2804" y="4083"/>
                      <a:pt x="3509" y="3341"/>
                      <a:pt x="3370" y="2381"/>
                    </a:cubicBezTo>
                    <a:cubicBezTo>
                      <a:pt x="3223" y="1439"/>
                      <a:pt x="3265" y="1083"/>
                      <a:pt x="3663" y="937"/>
                    </a:cubicBezTo>
                    <a:cubicBezTo>
                      <a:pt x="3746" y="916"/>
                      <a:pt x="3976" y="749"/>
                      <a:pt x="3746" y="707"/>
                    </a:cubicBezTo>
                    <a:cubicBezTo>
                      <a:pt x="3658" y="685"/>
                      <a:pt x="3573" y="676"/>
                      <a:pt x="3492" y="676"/>
                    </a:cubicBezTo>
                    <a:cubicBezTo>
                      <a:pt x="2615" y="676"/>
                      <a:pt x="2177" y="1816"/>
                      <a:pt x="2177" y="1816"/>
                    </a:cubicBezTo>
                    <a:cubicBezTo>
                      <a:pt x="2282" y="1481"/>
                      <a:pt x="2177" y="707"/>
                      <a:pt x="1842" y="330"/>
                    </a:cubicBezTo>
                    <a:cubicBezTo>
                      <a:pt x="1626" y="81"/>
                      <a:pt x="1387" y="0"/>
                      <a:pt x="119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9" name="Google Shape;579;p2"/>
              <p:cNvSpPr/>
              <p:nvPr/>
            </p:nvSpPr>
            <p:spPr>
              <a:xfrm>
                <a:off x="4070540" y="3334264"/>
                <a:ext cx="52117" cy="36173"/>
              </a:xfrm>
              <a:custGeom>
                <a:avLst/>
                <a:gdLst/>
                <a:ahLst/>
                <a:cxnLst/>
                <a:rect l="l" t="t" r="r" b="b"/>
                <a:pathLst>
                  <a:path w="2700" h="1874" extrusionOk="0">
                    <a:moveTo>
                      <a:pt x="1361" y="0"/>
                    </a:moveTo>
                    <a:cubicBezTo>
                      <a:pt x="1361" y="0"/>
                      <a:pt x="1444" y="335"/>
                      <a:pt x="1298" y="503"/>
                    </a:cubicBezTo>
                    <a:cubicBezTo>
                      <a:pt x="1152" y="691"/>
                      <a:pt x="1047" y="607"/>
                      <a:pt x="900" y="921"/>
                    </a:cubicBezTo>
                    <a:cubicBezTo>
                      <a:pt x="900" y="921"/>
                      <a:pt x="775" y="377"/>
                      <a:pt x="377" y="272"/>
                    </a:cubicBezTo>
                    <a:cubicBezTo>
                      <a:pt x="327" y="252"/>
                      <a:pt x="280" y="243"/>
                      <a:pt x="238" y="243"/>
                    </a:cubicBezTo>
                    <a:cubicBezTo>
                      <a:pt x="105" y="243"/>
                      <a:pt x="17" y="334"/>
                      <a:pt x="1" y="461"/>
                    </a:cubicBezTo>
                    <a:cubicBezTo>
                      <a:pt x="1" y="461"/>
                      <a:pt x="47" y="377"/>
                      <a:pt x="146" y="377"/>
                    </a:cubicBezTo>
                    <a:cubicBezTo>
                      <a:pt x="196" y="377"/>
                      <a:pt x="259" y="398"/>
                      <a:pt x="336" y="461"/>
                    </a:cubicBezTo>
                    <a:cubicBezTo>
                      <a:pt x="859" y="879"/>
                      <a:pt x="587" y="1758"/>
                      <a:pt x="1026" y="1863"/>
                    </a:cubicBezTo>
                    <a:cubicBezTo>
                      <a:pt x="1057" y="1870"/>
                      <a:pt x="1086" y="1873"/>
                      <a:pt x="1113" y="1873"/>
                    </a:cubicBezTo>
                    <a:cubicBezTo>
                      <a:pt x="1479" y="1873"/>
                      <a:pt x="1580" y="1271"/>
                      <a:pt x="1988" y="1193"/>
                    </a:cubicBezTo>
                    <a:cubicBezTo>
                      <a:pt x="2428" y="1109"/>
                      <a:pt x="2700" y="900"/>
                      <a:pt x="2700" y="586"/>
                    </a:cubicBezTo>
                    <a:lnTo>
                      <a:pt x="2700" y="586"/>
                    </a:lnTo>
                    <a:cubicBezTo>
                      <a:pt x="2700" y="586"/>
                      <a:pt x="2556" y="821"/>
                      <a:pt x="2334" y="821"/>
                    </a:cubicBezTo>
                    <a:cubicBezTo>
                      <a:pt x="2317" y="821"/>
                      <a:pt x="2299" y="819"/>
                      <a:pt x="2281" y="816"/>
                    </a:cubicBezTo>
                    <a:cubicBezTo>
                      <a:pt x="2172" y="808"/>
                      <a:pt x="2049" y="786"/>
                      <a:pt x="1923" y="786"/>
                    </a:cubicBezTo>
                    <a:cubicBezTo>
                      <a:pt x="1736" y="786"/>
                      <a:pt x="1544" y="834"/>
                      <a:pt x="1382" y="1047"/>
                    </a:cubicBezTo>
                    <a:cubicBezTo>
                      <a:pt x="1382" y="1047"/>
                      <a:pt x="1758" y="398"/>
                      <a:pt x="136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0" name="Google Shape;580;p2"/>
              <p:cNvSpPr/>
              <p:nvPr/>
            </p:nvSpPr>
            <p:spPr>
              <a:xfrm>
                <a:off x="4047531" y="3418268"/>
                <a:ext cx="10925" cy="9709"/>
              </a:xfrm>
              <a:custGeom>
                <a:avLst/>
                <a:gdLst/>
                <a:ahLst/>
                <a:cxnLst/>
                <a:rect l="l" t="t" r="r" b="b"/>
                <a:pathLst>
                  <a:path w="566" h="503" extrusionOk="0">
                    <a:moveTo>
                      <a:pt x="565" y="0"/>
                    </a:moveTo>
                    <a:lnTo>
                      <a:pt x="63" y="84"/>
                    </a:lnTo>
                    <a:cubicBezTo>
                      <a:pt x="63" y="84"/>
                      <a:pt x="0" y="398"/>
                      <a:pt x="481" y="503"/>
                    </a:cubicBezTo>
                    <a:lnTo>
                      <a:pt x="565" y="0"/>
                    </a:lnTo>
                    <a:close/>
                  </a:path>
                </a:pathLst>
              </a:custGeom>
              <a:solidFill>
                <a:srgbClr val="0076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1" name="Google Shape;581;p2"/>
              <p:cNvSpPr/>
              <p:nvPr/>
            </p:nvSpPr>
            <p:spPr>
              <a:xfrm>
                <a:off x="4048728" y="3360110"/>
                <a:ext cx="44454" cy="68273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3537" extrusionOk="0">
                    <a:moveTo>
                      <a:pt x="2198" y="0"/>
                    </a:moveTo>
                    <a:cubicBezTo>
                      <a:pt x="1884" y="1884"/>
                      <a:pt x="1" y="3118"/>
                      <a:pt x="1" y="3118"/>
                    </a:cubicBezTo>
                    <a:cubicBezTo>
                      <a:pt x="1" y="3118"/>
                      <a:pt x="419" y="3139"/>
                      <a:pt x="419" y="3537"/>
                    </a:cubicBezTo>
                    <a:cubicBezTo>
                      <a:pt x="419" y="3537"/>
                      <a:pt x="1842" y="2407"/>
                      <a:pt x="2302" y="42"/>
                    </a:cubicBezTo>
                    <a:lnTo>
                      <a:pt x="219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2" name="Google Shape;582;p2"/>
              <p:cNvSpPr/>
              <p:nvPr/>
            </p:nvSpPr>
            <p:spPr>
              <a:xfrm>
                <a:off x="4156165" y="3291914"/>
                <a:ext cx="31116" cy="21368"/>
              </a:xfrm>
              <a:custGeom>
                <a:avLst/>
                <a:gdLst/>
                <a:ahLst/>
                <a:cxnLst/>
                <a:rect l="l" t="t" r="r" b="b"/>
                <a:pathLst>
                  <a:path w="1612" h="1107" extrusionOk="0">
                    <a:moveTo>
                      <a:pt x="497" y="0"/>
                    </a:moveTo>
                    <a:cubicBezTo>
                      <a:pt x="26" y="0"/>
                      <a:pt x="37" y="677"/>
                      <a:pt x="1" y="751"/>
                    </a:cubicBezTo>
                    <a:lnTo>
                      <a:pt x="1528" y="1106"/>
                    </a:lnTo>
                    <a:cubicBezTo>
                      <a:pt x="1528" y="1106"/>
                      <a:pt x="1612" y="332"/>
                      <a:pt x="712" y="39"/>
                    </a:cubicBezTo>
                    <a:cubicBezTo>
                      <a:pt x="631" y="12"/>
                      <a:pt x="559" y="0"/>
                      <a:pt x="49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3" name="Google Shape;583;p2"/>
              <p:cNvSpPr/>
              <p:nvPr/>
            </p:nvSpPr>
            <p:spPr>
              <a:xfrm>
                <a:off x="4159389" y="3296161"/>
                <a:ext cx="23858" cy="15500"/>
              </a:xfrm>
              <a:custGeom>
                <a:avLst/>
                <a:gdLst/>
                <a:ahLst/>
                <a:cxnLst/>
                <a:rect l="l" t="t" r="r" b="b"/>
                <a:pathLst>
                  <a:path w="1236" h="803" extrusionOk="0">
                    <a:moveTo>
                      <a:pt x="406" y="1"/>
                    </a:moveTo>
                    <a:cubicBezTo>
                      <a:pt x="205" y="1"/>
                      <a:pt x="52" y="148"/>
                      <a:pt x="1" y="468"/>
                    </a:cubicBezTo>
                    <a:lnTo>
                      <a:pt x="817" y="740"/>
                    </a:lnTo>
                    <a:lnTo>
                      <a:pt x="1026" y="803"/>
                    </a:lnTo>
                    <a:cubicBezTo>
                      <a:pt x="1026" y="803"/>
                      <a:pt x="1235" y="468"/>
                      <a:pt x="838" y="175"/>
                    </a:cubicBezTo>
                    <a:cubicBezTo>
                      <a:pt x="683" y="61"/>
                      <a:pt x="535" y="1"/>
                      <a:pt x="4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4" name="Google Shape;584;p2"/>
              <p:cNvSpPr/>
              <p:nvPr/>
            </p:nvSpPr>
            <p:spPr>
              <a:xfrm>
                <a:off x="4170700" y="3306101"/>
                <a:ext cx="25074" cy="20905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1083" extrusionOk="0">
                    <a:moveTo>
                      <a:pt x="476" y="0"/>
                    </a:moveTo>
                    <a:cubicBezTo>
                      <a:pt x="313" y="0"/>
                      <a:pt x="144" y="87"/>
                      <a:pt x="1" y="288"/>
                    </a:cubicBezTo>
                    <a:lnTo>
                      <a:pt x="880" y="1083"/>
                    </a:lnTo>
                    <a:cubicBezTo>
                      <a:pt x="880" y="1083"/>
                      <a:pt x="1298" y="853"/>
                      <a:pt x="984" y="329"/>
                    </a:cubicBezTo>
                    <a:cubicBezTo>
                      <a:pt x="859" y="125"/>
                      <a:pt x="672" y="0"/>
                      <a:pt x="47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5" name="Google Shape;585;p2"/>
              <p:cNvSpPr/>
              <p:nvPr/>
            </p:nvSpPr>
            <p:spPr>
              <a:xfrm>
                <a:off x="4147692" y="3300407"/>
                <a:ext cx="37582" cy="34687"/>
              </a:xfrm>
              <a:custGeom>
                <a:avLst/>
                <a:gdLst/>
                <a:ahLst/>
                <a:cxnLst/>
                <a:rect l="l" t="t" r="r" b="b"/>
                <a:pathLst>
                  <a:path w="1947" h="1797" extrusionOk="0">
                    <a:moveTo>
                      <a:pt x="988" y="0"/>
                    </a:moveTo>
                    <a:cubicBezTo>
                      <a:pt x="860" y="0"/>
                      <a:pt x="729" y="64"/>
                      <a:pt x="607" y="227"/>
                    </a:cubicBezTo>
                    <a:cubicBezTo>
                      <a:pt x="251" y="750"/>
                      <a:pt x="0" y="1796"/>
                      <a:pt x="0" y="1796"/>
                    </a:cubicBezTo>
                    <a:lnTo>
                      <a:pt x="1611" y="1085"/>
                    </a:lnTo>
                    <a:cubicBezTo>
                      <a:pt x="1611" y="1085"/>
                      <a:pt x="1946" y="834"/>
                      <a:pt x="1674" y="520"/>
                    </a:cubicBezTo>
                    <a:cubicBezTo>
                      <a:pt x="1518" y="279"/>
                      <a:pt x="1257" y="0"/>
                      <a:pt x="98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6" name="Google Shape;586;p2"/>
              <p:cNvSpPr/>
              <p:nvPr/>
            </p:nvSpPr>
            <p:spPr>
              <a:xfrm>
                <a:off x="4110129" y="3288555"/>
                <a:ext cx="87247" cy="78330"/>
              </a:xfrm>
              <a:custGeom>
                <a:avLst/>
                <a:gdLst/>
                <a:ahLst/>
                <a:cxnLst/>
                <a:rect l="l" t="t" r="r" b="b"/>
                <a:pathLst>
                  <a:path w="4520" h="4058" extrusionOk="0">
                    <a:moveTo>
                      <a:pt x="2456" y="1"/>
                    </a:moveTo>
                    <a:cubicBezTo>
                      <a:pt x="2386" y="1"/>
                      <a:pt x="2386" y="169"/>
                      <a:pt x="2386" y="234"/>
                    </a:cubicBezTo>
                    <a:cubicBezTo>
                      <a:pt x="2448" y="653"/>
                      <a:pt x="2176" y="862"/>
                      <a:pt x="1277" y="1197"/>
                    </a:cubicBezTo>
                    <a:cubicBezTo>
                      <a:pt x="209" y="1615"/>
                      <a:pt x="0" y="2975"/>
                      <a:pt x="837" y="3687"/>
                    </a:cubicBezTo>
                    <a:cubicBezTo>
                      <a:pt x="1113" y="3924"/>
                      <a:pt x="1448" y="4058"/>
                      <a:pt x="1797" y="4058"/>
                    </a:cubicBezTo>
                    <a:cubicBezTo>
                      <a:pt x="2400" y="4058"/>
                      <a:pt x="3044" y="3658"/>
                      <a:pt x="3494" y="2703"/>
                    </a:cubicBezTo>
                    <a:cubicBezTo>
                      <a:pt x="3637" y="2407"/>
                      <a:pt x="3819" y="2312"/>
                      <a:pt x="3981" y="2312"/>
                    </a:cubicBezTo>
                    <a:cubicBezTo>
                      <a:pt x="4105" y="2312"/>
                      <a:pt x="4217" y="2368"/>
                      <a:pt x="4290" y="2431"/>
                    </a:cubicBezTo>
                    <a:lnTo>
                      <a:pt x="4331" y="2515"/>
                    </a:lnTo>
                    <a:cubicBezTo>
                      <a:pt x="4331" y="2515"/>
                      <a:pt x="4335" y="2516"/>
                      <a:pt x="4340" y="2516"/>
                    </a:cubicBezTo>
                    <a:cubicBezTo>
                      <a:pt x="4363" y="2516"/>
                      <a:pt x="4424" y="2502"/>
                      <a:pt x="4457" y="2368"/>
                    </a:cubicBezTo>
                    <a:cubicBezTo>
                      <a:pt x="4520" y="2201"/>
                      <a:pt x="4394" y="1699"/>
                      <a:pt x="3787" y="1531"/>
                    </a:cubicBezTo>
                    <a:cubicBezTo>
                      <a:pt x="3716" y="1517"/>
                      <a:pt x="3640" y="1510"/>
                      <a:pt x="3562" y="1510"/>
                    </a:cubicBezTo>
                    <a:cubicBezTo>
                      <a:pt x="3093" y="1510"/>
                      <a:pt x="2541" y="1758"/>
                      <a:pt x="2344" y="1992"/>
                    </a:cubicBezTo>
                    <a:cubicBezTo>
                      <a:pt x="2344" y="1992"/>
                      <a:pt x="3264" y="862"/>
                      <a:pt x="2532" y="46"/>
                    </a:cubicBezTo>
                    <a:cubicBezTo>
                      <a:pt x="2500" y="14"/>
                      <a:pt x="2475" y="1"/>
                      <a:pt x="245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7" name="Google Shape;587;p2"/>
              <p:cNvSpPr/>
              <p:nvPr/>
            </p:nvSpPr>
            <p:spPr>
              <a:xfrm>
                <a:off x="4106886" y="3330635"/>
                <a:ext cx="42022" cy="43624"/>
              </a:xfrm>
              <a:custGeom>
                <a:avLst/>
                <a:gdLst/>
                <a:ahLst/>
                <a:cxnLst/>
                <a:rect l="l" t="t" r="r" b="b"/>
                <a:pathLst>
                  <a:path w="2177" h="2260" extrusionOk="0">
                    <a:moveTo>
                      <a:pt x="587" y="0"/>
                    </a:moveTo>
                    <a:cubicBezTo>
                      <a:pt x="315" y="147"/>
                      <a:pt x="273" y="481"/>
                      <a:pt x="419" y="900"/>
                    </a:cubicBezTo>
                    <a:cubicBezTo>
                      <a:pt x="587" y="1318"/>
                      <a:pt x="1" y="1758"/>
                      <a:pt x="315" y="2092"/>
                    </a:cubicBezTo>
                    <a:cubicBezTo>
                      <a:pt x="375" y="2152"/>
                      <a:pt x="446" y="2176"/>
                      <a:pt x="527" y="2176"/>
                    </a:cubicBezTo>
                    <a:cubicBezTo>
                      <a:pt x="806" y="2176"/>
                      <a:pt x="1196" y="1898"/>
                      <a:pt x="1607" y="1898"/>
                    </a:cubicBezTo>
                    <a:cubicBezTo>
                      <a:pt x="1698" y="1898"/>
                      <a:pt x="1791" y="1912"/>
                      <a:pt x="1884" y="1946"/>
                    </a:cubicBezTo>
                    <a:cubicBezTo>
                      <a:pt x="2156" y="2051"/>
                      <a:pt x="2051" y="2260"/>
                      <a:pt x="2051" y="2260"/>
                    </a:cubicBezTo>
                    <a:cubicBezTo>
                      <a:pt x="2177" y="2134"/>
                      <a:pt x="2177" y="2009"/>
                      <a:pt x="1989" y="1820"/>
                    </a:cubicBezTo>
                    <a:cubicBezTo>
                      <a:pt x="1862" y="1684"/>
                      <a:pt x="1680" y="1647"/>
                      <a:pt x="1522" y="1647"/>
                    </a:cubicBezTo>
                    <a:cubicBezTo>
                      <a:pt x="1342" y="1647"/>
                      <a:pt x="1194" y="1695"/>
                      <a:pt x="1194" y="1695"/>
                    </a:cubicBezTo>
                    <a:cubicBezTo>
                      <a:pt x="1361" y="1402"/>
                      <a:pt x="1256" y="1318"/>
                      <a:pt x="1340" y="1151"/>
                    </a:cubicBezTo>
                    <a:cubicBezTo>
                      <a:pt x="1424" y="921"/>
                      <a:pt x="1738" y="816"/>
                      <a:pt x="1738" y="816"/>
                    </a:cubicBezTo>
                    <a:cubicBezTo>
                      <a:pt x="1691" y="805"/>
                      <a:pt x="1646" y="800"/>
                      <a:pt x="1602" y="800"/>
                    </a:cubicBezTo>
                    <a:cubicBezTo>
                      <a:pt x="1147" y="800"/>
                      <a:pt x="817" y="1339"/>
                      <a:pt x="817" y="1339"/>
                    </a:cubicBezTo>
                    <a:cubicBezTo>
                      <a:pt x="1026" y="921"/>
                      <a:pt x="733" y="670"/>
                      <a:pt x="587" y="460"/>
                    </a:cubicBezTo>
                    <a:cubicBezTo>
                      <a:pt x="419" y="251"/>
                      <a:pt x="587" y="0"/>
                      <a:pt x="58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8" name="Google Shape;588;p2"/>
              <p:cNvSpPr/>
              <p:nvPr/>
            </p:nvSpPr>
            <p:spPr>
              <a:xfrm>
                <a:off x="4079824" y="3422302"/>
                <a:ext cx="10925" cy="10597"/>
              </a:xfrm>
              <a:custGeom>
                <a:avLst/>
                <a:gdLst/>
                <a:ahLst/>
                <a:cxnLst/>
                <a:rect l="l" t="t" r="r" b="b"/>
                <a:pathLst>
                  <a:path w="566" h="549" extrusionOk="0">
                    <a:moveTo>
                      <a:pt x="378" y="1"/>
                    </a:moveTo>
                    <a:lnTo>
                      <a:pt x="1" y="315"/>
                    </a:lnTo>
                    <a:cubicBezTo>
                      <a:pt x="156" y="499"/>
                      <a:pt x="289" y="548"/>
                      <a:pt x="387" y="548"/>
                    </a:cubicBezTo>
                    <a:cubicBezTo>
                      <a:pt x="500" y="548"/>
                      <a:pt x="566" y="482"/>
                      <a:pt x="566" y="482"/>
                    </a:cubicBezTo>
                    <a:lnTo>
                      <a:pt x="378" y="1"/>
                    </a:lnTo>
                    <a:close/>
                  </a:path>
                </a:pathLst>
              </a:custGeom>
              <a:solidFill>
                <a:srgbClr val="0076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9" name="Google Shape;589;p2"/>
              <p:cNvSpPr/>
              <p:nvPr/>
            </p:nvSpPr>
            <p:spPr>
              <a:xfrm>
                <a:off x="4079033" y="3363333"/>
                <a:ext cx="42022" cy="68273"/>
              </a:xfrm>
              <a:custGeom>
                <a:avLst/>
                <a:gdLst/>
                <a:ahLst/>
                <a:cxnLst/>
                <a:rect l="l" t="t" r="r" b="b"/>
                <a:pathLst>
                  <a:path w="2177" h="3537" extrusionOk="0">
                    <a:moveTo>
                      <a:pt x="2072" y="1"/>
                    </a:moveTo>
                    <a:cubicBezTo>
                      <a:pt x="272" y="1591"/>
                      <a:pt x="0" y="3370"/>
                      <a:pt x="0" y="3370"/>
                    </a:cubicBezTo>
                    <a:cubicBezTo>
                      <a:pt x="75" y="3330"/>
                      <a:pt x="144" y="3315"/>
                      <a:pt x="206" y="3315"/>
                    </a:cubicBezTo>
                    <a:cubicBezTo>
                      <a:pt x="442" y="3315"/>
                      <a:pt x="586" y="3537"/>
                      <a:pt x="586" y="3537"/>
                    </a:cubicBezTo>
                    <a:cubicBezTo>
                      <a:pt x="586" y="3537"/>
                      <a:pt x="712" y="1277"/>
                      <a:pt x="2176" y="64"/>
                    </a:cubicBezTo>
                    <a:lnTo>
                      <a:pt x="2072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0" name="Google Shape;590;p2"/>
              <p:cNvSpPr/>
              <p:nvPr/>
            </p:nvSpPr>
            <p:spPr>
              <a:xfrm>
                <a:off x="4041470" y="3265547"/>
                <a:ext cx="50495" cy="26734"/>
              </a:xfrm>
              <a:custGeom>
                <a:avLst/>
                <a:gdLst/>
                <a:ahLst/>
                <a:cxnLst/>
                <a:rect l="l" t="t" r="r" b="b"/>
                <a:pathLst>
                  <a:path w="2616" h="1385" extrusionOk="0">
                    <a:moveTo>
                      <a:pt x="1418" y="1"/>
                    </a:moveTo>
                    <a:cubicBezTo>
                      <a:pt x="1274" y="1"/>
                      <a:pt x="1115" y="20"/>
                      <a:pt x="942" y="66"/>
                    </a:cubicBezTo>
                    <a:cubicBezTo>
                      <a:pt x="0" y="338"/>
                      <a:pt x="649" y="1238"/>
                      <a:pt x="628" y="1384"/>
                    </a:cubicBezTo>
                    <a:lnTo>
                      <a:pt x="2616" y="673"/>
                    </a:lnTo>
                    <a:cubicBezTo>
                      <a:pt x="2616" y="673"/>
                      <a:pt x="2264" y="1"/>
                      <a:pt x="141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1" name="Google Shape;591;p2"/>
              <p:cNvSpPr/>
              <p:nvPr/>
            </p:nvSpPr>
            <p:spPr>
              <a:xfrm>
                <a:off x="4051932" y="3270315"/>
                <a:ext cx="31154" cy="17932"/>
              </a:xfrm>
              <a:custGeom>
                <a:avLst/>
                <a:gdLst/>
                <a:ahLst/>
                <a:cxnLst/>
                <a:rect l="l" t="t" r="r" b="b"/>
                <a:pathLst>
                  <a:path w="1614" h="929" extrusionOk="0">
                    <a:moveTo>
                      <a:pt x="826" y="0"/>
                    </a:moveTo>
                    <a:cubicBezTo>
                      <a:pt x="286" y="0"/>
                      <a:pt x="0" y="348"/>
                      <a:pt x="232" y="928"/>
                    </a:cubicBezTo>
                    <a:lnTo>
                      <a:pt x="1341" y="656"/>
                    </a:lnTo>
                    <a:lnTo>
                      <a:pt x="1613" y="572"/>
                    </a:lnTo>
                    <a:cubicBezTo>
                      <a:pt x="1613" y="572"/>
                      <a:pt x="1592" y="49"/>
                      <a:pt x="965" y="7"/>
                    </a:cubicBezTo>
                    <a:cubicBezTo>
                      <a:pt x="917" y="3"/>
                      <a:pt x="871" y="0"/>
                      <a:pt x="8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2" name="Google Shape;592;p2"/>
              <p:cNvSpPr/>
              <p:nvPr/>
            </p:nvSpPr>
            <p:spPr>
              <a:xfrm>
                <a:off x="4074574" y="3273055"/>
                <a:ext cx="34764" cy="19225"/>
              </a:xfrm>
              <a:custGeom>
                <a:avLst/>
                <a:gdLst/>
                <a:ahLst/>
                <a:cxnLst/>
                <a:rect l="l" t="t" r="r" b="b"/>
                <a:pathLst>
                  <a:path w="1801" h="996" extrusionOk="0">
                    <a:moveTo>
                      <a:pt x="683" y="0"/>
                    </a:moveTo>
                    <a:cubicBezTo>
                      <a:pt x="318" y="0"/>
                      <a:pt x="32" y="242"/>
                      <a:pt x="1" y="807"/>
                    </a:cubicBezTo>
                    <a:lnTo>
                      <a:pt x="1528" y="995"/>
                    </a:lnTo>
                    <a:cubicBezTo>
                      <a:pt x="1528" y="995"/>
                      <a:pt x="1800" y="409"/>
                      <a:pt x="1110" y="96"/>
                    </a:cubicBezTo>
                    <a:cubicBezTo>
                      <a:pt x="963" y="33"/>
                      <a:pt x="817" y="0"/>
                      <a:pt x="6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3" name="Google Shape;593;p2"/>
              <p:cNvSpPr/>
              <p:nvPr/>
            </p:nvSpPr>
            <p:spPr>
              <a:xfrm>
                <a:off x="4055599" y="3275932"/>
                <a:ext cx="37177" cy="53912"/>
              </a:xfrm>
              <a:custGeom>
                <a:avLst/>
                <a:gdLst/>
                <a:ahLst/>
                <a:cxnLst/>
                <a:rect l="l" t="t" r="r" b="b"/>
                <a:pathLst>
                  <a:path w="1926" h="2793" extrusionOk="0">
                    <a:moveTo>
                      <a:pt x="659" y="1"/>
                    </a:moveTo>
                    <a:cubicBezTo>
                      <a:pt x="319" y="1"/>
                      <a:pt x="34" y="144"/>
                      <a:pt x="21" y="616"/>
                    </a:cubicBezTo>
                    <a:cubicBezTo>
                      <a:pt x="1" y="1453"/>
                      <a:pt x="482" y="2792"/>
                      <a:pt x="482" y="2792"/>
                    </a:cubicBezTo>
                    <a:lnTo>
                      <a:pt x="1737" y="867"/>
                    </a:lnTo>
                    <a:cubicBezTo>
                      <a:pt x="1737" y="867"/>
                      <a:pt x="1926" y="344"/>
                      <a:pt x="1402" y="156"/>
                    </a:cubicBezTo>
                    <a:cubicBezTo>
                      <a:pt x="1182" y="77"/>
                      <a:pt x="906" y="1"/>
                      <a:pt x="65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4" name="Google Shape;594;p2"/>
              <p:cNvSpPr/>
              <p:nvPr/>
            </p:nvSpPr>
            <p:spPr>
              <a:xfrm>
                <a:off x="4018037" y="3272187"/>
                <a:ext cx="101396" cy="101531"/>
              </a:xfrm>
              <a:custGeom>
                <a:avLst/>
                <a:gdLst/>
                <a:ahLst/>
                <a:cxnLst/>
                <a:rect l="l" t="t" r="r" b="b"/>
                <a:pathLst>
                  <a:path w="5253" h="5260" extrusionOk="0">
                    <a:moveTo>
                      <a:pt x="1340" y="1"/>
                    </a:moveTo>
                    <a:cubicBezTo>
                      <a:pt x="1172" y="1"/>
                      <a:pt x="1324" y="255"/>
                      <a:pt x="1361" y="329"/>
                    </a:cubicBezTo>
                    <a:cubicBezTo>
                      <a:pt x="1737" y="747"/>
                      <a:pt x="1570" y="1187"/>
                      <a:pt x="859" y="2191"/>
                    </a:cubicBezTo>
                    <a:cubicBezTo>
                      <a:pt x="1" y="3447"/>
                      <a:pt x="733" y="5058"/>
                      <a:pt x="2177" y="5246"/>
                    </a:cubicBezTo>
                    <a:cubicBezTo>
                      <a:pt x="2259" y="5255"/>
                      <a:pt x="2341" y="5260"/>
                      <a:pt x="2423" y="5260"/>
                    </a:cubicBezTo>
                    <a:cubicBezTo>
                      <a:pt x="3625" y="5260"/>
                      <a:pt x="4687" y="4250"/>
                      <a:pt x="4374" y="2212"/>
                    </a:cubicBezTo>
                    <a:cubicBezTo>
                      <a:pt x="4282" y="1552"/>
                      <a:pt x="4624" y="1342"/>
                      <a:pt x="4921" y="1342"/>
                    </a:cubicBezTo>
                    <a:cubicBezTo>
                      <a:pt x="4963" y="1342"/>
                      <a:pt x="5004" y="1346"/>
                      <a:pt x="5043" y="1354"/>
                    </a:cubicBezTo>
                    <a:lnTo>
                      <a:pt x="5190" y="1375"/>
                    </a:lnTo>
                    <a:cubicBezTo>
                      <a:pt x="5190" y="1375"/>
                      <a:pt x="5252" y="1354"/>
                      <a:pt x="5211" y="1145"/>
                    </a:cubicBezTo>
                    <a:cubicBezTo>
                      <a:pt x="5162" y="951"/>
                      <a:pt x="4839" y="632"/>
                      <a:pt x="4338" y="632"/>
                    </a:cubicBezTo>
                    <a:cubicBezTo>
                      <a:pt x="4190" y="632"/>
                      <a:pt x="4027" y="660"/>
                      <a:pt x="3851" y="726"/>
                    </a:cubicBezTo>
                    <a:cubicBezTo>
                      <a:pt x="3223" y="957"/>
                      <a:pt x="2679" y="1794"/>
                      <a:pt x="2595" y="2254"/>
                    </a:cubicBezTo>
                    <a:cubicBezTo>
                      <a:pt x="2595" y="2254"/>
                      <a:pt x="2784" y="350"/>
                      <a:pt x="1423" y="15"/>
                    </a:cubicBezTo>
                    <a:cubicBezTo>
                      <a:pt x="1390" y="5"/>
                      <a:pt x="1362" y="1"/>
                      <a:pt x="134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5" name="Google Shape;595;p2"/>
              <p:cNvSpPr/>
              <p:nvPr/>
            </p:nvSpPr>
            <p:spPr>
              <a:xfrm>
                <a:off x="4026530" y="3345575"/>
                <a:ext cx="66652" cy="48662"/>
              </a:xfrm>
              <a:custGeom>
                <a:avLst/>
                <a:gdLst/>
                <a:ahLst/>
                <a:cxnLst/>
                <a:rect l="l" t="t" r="r" b="b"/>
                <a:pathLst>
                  <a:path w="3453" h="2521" extrusionOk="0">
                    <a:moveTo>
                      <a:pt x="167" y="0"/>
                    </a:moveTo>
                    <a:lnTo>
                      <a:pt x="167" y="0"/>
                    </a:lnTo>
                    <a:cubicBezTo>
                      <a:pt x="0" y="377"/>
                      <a:pt x="167" y="753"/>
                      <a:pt x="670" y="1130"/>
                    </a:cubicBezTo>
                    <a:cubicBezTo>
                      <a:pt x="1151" y="1486"/>
                      <a:pt x="837" y="2386"/>
                      <a:pt x="1423" y="2511"/>
                    </a:cubicBezTo>
                    <a:cubicBezTo>
                      <a:pt x="1451" y="2517"/>
                      <a:pt x="1478" y="2520"/>
                      <a:pt x="1505" y="2520"/>
                    </a:cubicBezTo>
                    <a:cubicBezTo>
                      <a:pt x="2008" y="2520"/>
                      <a:pt x="2219" y="1435"/>
                      <a:pt x="3034" y="1256"/>
                    </a:cubicBezTo>
                    <a:cubicBezTo>
                      <a:pt x="3081" y="1245"/>
                      <a:pt x="3123" y="1241"/>
                      <a:pt x="3159" y="1241"/>
                    </a:cubicBezTo>
                    <a:cubicBezTo>
                      <a:pt x="3416" y="1241"/>
                      <a:pt x="3432" y="1465"/>
                      <a:pt x="3432" y="1465"/>
                    </a:cubicBezTo>
                    <a:cubicBezTo>
                      <a:pt x="3452" y="1256"/>
                      <a:pt x="3390" y="1067"/>
                      <a:pt x="3013" y="984"/>
                    </a:cubicBezTo>
                    <a:cubicBezTo>
                      <a:pt x="2976" y="978"/>
                      <a:pt x="2939" y="975"/>
                      <a:pt x="2902" y="975"/>
                    </a:cubicBezTo>
                    <a:cubicBezTo>
                      <a:pt x="2427" y="975"/>
                      <a:pt x="2030" y="1444"/>
                      <a:pt x="2030" y="1444"/>
                    </a:cubicBezTo>
                    <a:cubicBezTo>
                      <a:pt x="2030" y="1005"/>
                      <a:pt x="1862" y="963"/>
                      <a:pt x="1820" y="712"/>
                    </a:cubicBezTo>
                    <a:cubicBezTo>
                      <a:pt x="1758" y="398"/>
                      <a:pt x="2030" y="84"/>
                      <a:pt x="2030" y="84"/>
                    </a:cubicBezTo>
                    <a:lnTo>
                      <a:pt x="2030" y="84"/>
                    </a:lnTo>
                    <a:cubicBezTo>
                      <a:pt x="1360" y="314"/>
                      <a:pt x="1402" y="1318"/>
                      <a:pt x="1402" y="1318"/>
                    </a:cubicBezTo>
                    <a:cubicBezTo>
                      <a:pt x="1318" y="733"/>
                      <a:pt x="816" y="649"/>
                      <a:pt x="502" y="523"/>
                    </a:cubicBezTo>
                    <a:cubicBezTo>
                      <a:pt x="188" y="398"/>
                      <a:pt x="167" y="0"/>
                      <a:pt x="16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6" name="Google Shape;596;p2"/>
              <p:cNvSpPr/>
              <p:nvPr/>
            </p:nvSpPr>
            <p:spPr>
              <a:xfrm>
                <a:off x="4058032" y="3469960"/>
                <a:ext cx="14554" cy="12894"/>
              </a:xfrm>
              <a:custGeom>
                <a:avLst/>
                <a:gdLst/>
                <a:ahLst/>
                <a:cxnLst/>
                <a:rect l="l" t="t" r="r" b="b"/>
                <a:pathLst>
                  <a:path w="754" h="668" extrusionOk="0">
                    <a:moveTo>
                      <a:pt x="209" y="1"/>
                    </a:moveTo>
                    <a:lnTo>
                      <a:pt x="0" y="628"/>
                    </a:lnTo>
                    <a:cubicBezTo>
                      <a:pt x="108" y="656"/>
                      <a:pt x="201" y="668"/>
                      <a:pt x="281" y="668"/>
                    </a:cubicBezTo>
                    <a:cubicBezTo>
                      <a:pt x="681" y="668"/>
                      <a:pt x="753" y="377"/>
                      <a:pt x="753" y="377"/>
                    </a:cubicBezTo>
                    <a:lnTo>
                      <a:pt x="209" y="1"/>
                    </a:lnTo>
                    <a:close/>
                  </a:path>
                </a:pathLst>
              </a:custGeom>
              <a:solidFill>
                <a:srgbClr val="0076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7" name="Google Shape;597;p2"/>
              <p:cNvSpPr/>
              <p:nvPr/>
            </p:nvSpPr>
            <p:spPr>
              <a:xfrm>
                <a:off x="4038227" y="3381111"/>
                <a:ext cx="34358" cy="100991"/>
              </a:xfrm>
              <a:custGeom>
                <a:avLst/>
                <a:gdLst/>
                <a:ahLst/>
                <a:cxnLst/>
                <a:rect l="l" t="t" r="r" b="b"/>
                <a:pathLst>
                  <a:path w="1780" h="5232" extrusionOk="0">
                    <a:moveTo>
                      <a:pt x="880" y="0"/>
                    </a:moveTo>
                    <a:lnTo>
                      <a:pt x="880" y="0"/>
                    </a:lnTo>
                    <a:cubicBezTo>
                      <a:pt x="1" y="3076"/>
                      <a:pt x="1026" y="5231"/>
                      <a:pt x="1026" y="5231"/>
                    </a:cubicBezTo>
                    <a:cubicBezTo>
                      <a:pt x="1147" y="4990"/>
                      <a:pt x="1348" y="4933"/>
                      <a:pt x="1512" y="4933"/>
                    </a:cubicBezTo>
                    <a:cubicBezTo>
                      <a:pt x="1661" y="4933"/>
                      <a:pt x="1779" y="4980"/>
                      <a:pt x="1779" y="4980"/>
                    </a:cubicBezTo>
                    <a:cubicBezTo>
                      <a:pt x="1779" y="4980"/>
                      <a:pt x="294" y="2428"/>
                      <a:pt x="1026" y="42"/>
                    </a:cubicBezTo>
                    <a:lnTo>
                      <a:pt x="880" y="0"/>
                    </a:lnTo>
                    <a:close/>
                  </a:path>
                </a:pathLst>
              </a:custGeom>
              <a:solidFill>
                <a:srgbClr val="0063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8" name="Google Shape;598;p2"/>
              <p:cNvSpPr/>
              <p:nvPr/>
            </p:nvSpPr>
            <p:spPr>
              <a:xfrm>
                <a:off x="3920714" y="3394044"/>
                <a:ext cx="259310" cy="284345"/>
              </a:xfrm>
              <a:custGeom>
                <a:avLst/>
                <a:gdLst/>
                <a:ahLst/>
                <a:cxnLst/>
                <a:rect l="l" t="t" r="r" b="b"/>
                <a:pathLst>
                  <a:path w="13434" h="14731" extrusionOk="0">
                    <a:moveTo>
                      <a:pt x="2302" y="0"/>
                    </a:moveTo>
                    <a:cubicBezTo>
                      <a:pt x="2302" y="0"/>
                      <a:pt x="3704" y="1569"/>
                      <a:pt x="3704" y="3473"/>
                    </a:cubicBezTo>
                    <a:cubicBezTo>
                      <a:pt x="3704" y="5377"/>
                      <a:pt x="0" y="8872"/>
                      <a:pt x="3243" y="14730"/>
                    </a:cubicBezTo>
                    <a:lnTo>
                      <a:pt x="10650" y="14730"/>
                    </a:lnTo>
                    <a:cubicBezTo>
                      <a:pt x="13433" y="8893"/>
                      <a:pt x="10169" y="5419"/>
                      <a:pt x="10169" y="3473"/>
                    </a:cubicBezTo>
                    <a:cubicBezTo>
                      <a:pt x="10169" y="1569"/>
                      <a:pt x="11592" y="0"/>
                      <a:pt x="115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9" name="Google Shape;599;p2"/>
              <p:cNvSpPr/>
              <p:nvPr/>
            </p:nvSpPr>
            <p:spPr>
              <a:xfrm>
                <a:off x="3948162" y="3381111"/>
                <a:ext cx="212868" cy="16986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880" extrusionOk="0">
                    <a:moveTo>
                      <a:pt x="440" y="0"/>
                    </a:moveTo>
                    <a:cubicBezTo>
                      <a:pt x="210" y="0"/>
                      <a:pt x="1" y="210"/>
                      <a:pt x="1" y="440"/>
                    </a:cubicBezTo>
                    <a:cubicBezTo>
                      <a:pt x="1" y="670"/>
                      <a:pt x="189" y="879"/>
                      <a:pt x="440" y="879"/>
                    </a:cubicBezTo>
                    <a:lnTo>
                      <a:pt x="10588" y="879"/>
                    </a:lnTo>
                    <a:cubicBezTo>
                      <a:pt x="10818" y="879"/>
                      <a:pt x="11028" y="670"/>
                      <a:pt x="11028" y="440"/>
                    </a:cubicBezTo>
                    <a:cubicBezTo>
                      <a:pt x="11028" y="168"/>
                      <a:pt x="10818" y="0"/>
                      <a:pt x="1058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0" name="Google Shape;600;p2"/>
              <p:cNvSpPr/>
              <p:nvPr/>
            </p:nvSpPr>
            <p:spPr>
              <a:xfrm>
                <a:off x="3338724" y="4071735"/>
                <a:ext cx="45245" cy="260931"/>
              </a:xfrm>
              <a:custGeom>
                <a:avLst/>
                <a:gdLst/>
                <a:ahLst/>
                <a:cxnLst/>
                <a:rect l="l" t="t" r="r" b="b"/>
                <a:pathLst>
                  <a:path w="2344" h="13518" extrusionOk="0">
                    <a:moveTo>
                      <a:pt x="0" y="1"/>
                    </a:moveTo>
                    <a:lnTo>
                      <a:pt x="0" y="12346"/>
                    </a:lnTo>
                    <a:cubicBezTo>
                      <a:pt x="0" y="12994"/>
                      <a:pt x="523" y="13518"/>
                      <a:pt x="1172" y="13518"/>
                    </a:cubicBezTo>
                    <a:cubicBezTo>
                      <a:pt x="1821" y="13518"/>
                      <a:pt x="2344" y="12994"/>
                      <a:pt x="2344" y="12346"/>
                    </a:cubicBezTo>
                    <a:lnTo>
                      <a:pt x="2344" y="461"/>
                    </a:lnTo>
                    <a:lnTo>
                      <a:pt x="1611" y="461"/>
                    </a:lnTo>
                    <a:cubicBezTo>
                      <a:pt x="1004" y="461"/>
                      <a:pt x="440" y="273"/>
                      <a:pt x="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1" name="Google Shape;601;p2"/>
              <p:cNvSpPr/>
              <p:nvPr/>
            </p:nvSpPr>
            <p:spPr>
              <a:xfrm>
                <a:off x="3758746" y="4070944"/>
                <a:ext cx="45264" cy="261723"/>
              </a:xfrm>
              <a:custGeom>
                <a:avLst/>
                <a:gdLst/>
                <a:ahLst/>
                <a:cxnLst/>
                <a:rect l="l" t="t" r="r" b="b"/>
                <a:pathLst>
                  <a:path w="2345" h="13559" extrusionOk="0">
                    <a:moveTo>
                      <a:pt x="2344" y="0"/>
                    </a:moveTo>
                    <a:cubicBezTo>
                      <a:pt x="1884" y="314"/>
                      <a:pt x="1319" y="502"/>
                      <a:pt x="733" y="502"/>
                    </a:cubicBezTo>
                    <a:lnTo>
                      <a:pt x="1" y="502"/>
                    </a:lnTo>
                    <a:lnTo>
                      <a:pt x="1" y="12387"/>
                    </a:lnTo>
                    <a:cubicBezTo>
                      <a:pt x="1" y="13035"/>
                      <a:pt x="524" y="13559"/>
                      <a:pt x="1172" y="13559"/>
                    </a:cubicBezTo>
                    <a:cubicBezTo>
                      <a:pt x="1821" y="13559"/>
                      <a:pt x="2344" y="13035"/>
                      <a:pt x="2344" y="12387"/>
                    </a:cubicBezTo>
                    <a:lnTo>
                      <a:pt x="234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2" name="Google Shape;602;p2"/>
              <p:cNvSpPr/>
              <p:nvPr/>
            </p:nvSpPr>
            <p:spPr>
              <a:xfrm>
                <a:off x="3339129" y="3151701"/>
                <a:ext cx="464881" cy="786789"/>
              </a:xfrm>
              <a:custGeom>
                <a:avLst/>
                <a:gdLst/>
                <a:ahLst/>
                <a:cxnLst/>
                <a:rect l="l" t="t" r="r" b="b"/>
                <a:pathLst>
                  <a:path w="24084" h="40761" extrusionOk="0">
                    <a:moveTo>
                      <a:pt x="2657" y="1"/>
                    </a:moveTo>
                    <a:cubicBezTo>
                      <a:pt x="1172" y="1"/>
                      <a:pt x="0" y="1194"/>
                      <a:pt x="0" y="2658"/>
                    </a:cubicBezTo>
                    <a:lnTo>
                      <a:pt x="0" y="40760"/>
                    </a:lnTo>
                    <a:cubicBezTo>
                      <a:pt x="460" y="40446"/>
                      <a:pt x="1025" y="40258"/>
                      <a:pt x="1611" y="40258"/>
                    </a:cubicBezTo>
                    <a:lnTo>
                      <a:pt x="22472" y="40258"/>
                    </a:lnTo>
                    <a:cubicBezTo>
                      <a:pt x="23058" y="40258"/>
                      <a:pt x="23623" y="40446"/>
                      <a:pt x="24083" y="40760"/>
                    </a:cubicBezTo>
                    <a:lnTo>
                      <a:pt x="24083" y="2658"/>
                    </a:lnTo>
                    <a:cubicBezTo>
                      <a:pt x="24083" y="1173"/>
                      <a:pt x="22891" y="1"/>
                      <a:pt x="2142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3" name="Google Shape;603;p2"/>
              <p:cNvSpPr/>
              <p:nvPr/>
            </p:nvSpPr>
            <p:spPr>
              <a:xfrm>
                <a:off x="3312878" y="3928761"/>
                <a:ext cx="516979" cy="152297"/>
              </a:xfrm>
              <a:custGeom>
                <a:avLst/>
                <a:gdLst/>
                <a:ahLst/>
                <a:cxnLst/>
                <a:rect l="l" t="t" r="r" b="b"/>
                <a:pathLst>
                  <a:path w="26783" h="7890" extrusionOk="0">
                    <a:moveTo>
                      <a:pt x="2950" y="1"/>
                    </a:moveTo>
                    <a:cubicBezTo>
                      <a:pt x="2343" y="1"/>
                      <a:pt x="1799" y="189"/>
                      <a:pt x="1339" y="503"/>
                    </a:cubicBezTo>
                    <a:cubicBezTo>
                      <a:pt x="544" y="1026"/>
                      <a:pt x="0" y="1926"/>
                      <a:pt x="0" y="2951"/>
                    </a:cubicBezTo>
                    <a:lnTo>
                      <a:pt x="0" y="4939"/>
                    </a:lnTo>
                    <a:cubicBezTo>
                      <a:pt x="0" y="5964"/>
                      <a:pt x="523" y="6885"/>
                      <a:pt x="1339" y="7408"/>
                    </a:cubicBezTo>
                    <a:cubicBezTo>
                      <a:pt x="1799" y="7722"/>
                      <a:pt x="2343" y="7889"/>
                      <a:pt x="2950" y="7889"/>
                    </a:cubicBezTo>
                    <a:lnTo>
                      <a:pt x="23832" y="7889"/>
                    </a:lnTo>
                    <a:cubicBezTo>
                      <a:pt x="24439" y="7889"/>
                      <a:pt x="24983" y="7701"/>
                      <a:pt x="25443" y="7408"/>
                    </a:cubicBezTo>
                    <a:cubicBezTo>
                      <a:pt x="26238" y="6885"/>
                      <a:pt x="26782" y="5964"/>
                      <a:pt x="26782" y="4939"/>
                    </a:cubicBezTo>
                    <a:lnTo>
                      <a:pt x="26782" y="2951"/>
                    </a:lnTo>
                    <a:cubicBezTo>
                      <a:pt x="26761" y="1926"/>
                      <a:pt x="26238" y="1026"/>
                      <a:pt x="25443" y="503"/>
                    </a:cubicBezTo>
                    <a:cubicBezTo>
                      <a:pt x="24983" y="189"/>
                      <a:pt x="24418" y="1"/>
                      <a:pt x="2383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p10"/>
          <p:cNvSpPr txBox="1">
            <a:spLocks noGrp="1"/>
          </p:cNvSpPr>
          <p:nvPr>
            <p:ph type="subTitle" idx="2"/>
          </p:nvPr>
        </p:nvSpPr>
        <p:spPr>
          <a:xfrm>
            <a:off x="549175" y="2180600"/>
            <a:ext cx="3126900" cy="451200"/>
          </a:xfrm>
          <a:prstGeom prst="rect">
            <a:avLst/>
          </a:prstGeom>
          <a:noFill/>
          <a:ln w="28575" cap="flat" cmpd="sng">
            <a:solidFill>
              <a:srgbClr val="B45F0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" i="1">
                <a:latin typeface="Calibri"/>
                <a:ea typeface="Calibri"/>
                <a:cs typeface="Calibri"/>
                <a:sym typeface="Calibri"/>
              </a:rPr>
              <a:t>Цель программы:</a:t>
            </a:r>
            <a:endParaRPr i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9" name="Google Shape;609;p10"/>
          <p:cNvSpPr txBox="1">
            <a:spLocks noGrp="1"/>
          </p:cNvSpPr>
          <p:nvPr>
            <p:ph type="subTitle" idx="4"/>
          </p:nvPr>
        </p:nvSpPr>
        <p:spPr>
          <a:xfrm>
            <a:off x="549175" y="2792475"/>
            <a:ext cx="3126900" cy="1971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0" tIns="91425" rIns="0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600">
                <a:latin typeface="Calibri"/>
                <a:ea typeface="Calibri"/>
                <a:cs typeface="Calibri"/>
                <a:sym typeface="Calibri"/>
              </a:rPr>
              <a:t>Обеспечение эстетического, интеллектуального, нравственного развития обучающихся. Воспитание творческой индивидуальности ребёнка, развитие интереса и отзывчивости к искусству театра </a:t>
            </a:r>
            <a:br>
              <a:rPr lang="en" sz="1600">
                <a:latin typeface="Calibri"/>
                <a:ea typeface="Calibri"/>
                <a:cs typeface="Calibri"/>
                <a:sym typeface="Calibri"/>
              </a:rPr>
            </a:br>
            <a:r>
              <a:rPr lang="en" sz="1600">
                <a:latin typeface="Calibri"/>
                <a:ea typeface="Calibri"/>
                <a:cs typeface="Calibri"/>
                <a:sym typeface="Calibri"/>
              </a:rPr>
              <a:t>и актерской деятельности.</a:t>
            </a:r>
            <a:endParaRPr sz="1600"/>
          </a:p>
        </p:txBody>
      </p:sp>
      <p:grpSp>
        <p:nvGrpSpPr>
          <p:cNvPr id="610" name="Google Shape;610;p10"/>
          <p:cNvGrpSpPr/>
          <p:nvPr/>
        </p:nvGrpSpPr>
        <p:grpSpPr>
          <a:xfrm rot="1462742">
            <a:off x="2443701" y="5094961"/>
            <a:ext cx="1588894" cy="1655590"/>
            <a:chOff x="-4665350" y="238125"/>
            <a:chExt cx="1564900" cy="1273250"/>
          </a:xfrm>
        </p:grpSpPr>
        <p:sp>
          <p:nvSpPr>
            <p:cNvPr id="611" name="Google Shape;611;p10"/>
            <p:cNvSpPr/>
            <p:nvPr/>
          </p:nvSpPr>
          <p:spPr>
            <a:xfrm>
              <a:off x="-4657550" y="241200"/>
              <a:ext cx="1551425" cy="1140675"/>
            </a:xfrm>
            <a:custGeom>
              <a:avLst/>
              <a:gdLst/>
              <a:ahLst/>
              <a:cxnLst/>
              <a:rect l="l" t="t" r="r" b="b"/>
              <a:pathLst>
                <a:path w="62057" h="45627" extrusionOk="0">
                  <a:moveTo>
                    <a:pt x="10270" y="0"/>
                  </a:moveTo>
                  <a:cubicBezTo>
                    <a:pt x="9902" y="1176"/>
                    <a:pt x="9608" y="2353"/>
                    <a:pt x="9314" y="3578"/>
                  </a:cubicBezTo>
                  <a:cubicBezTo>
                    <a:pt x="9044" y="4559"/>
                    <a:pt x="8799" y="5588"/>
                    <a:pt x="8579" y="6617"/>
                  </a:cubicBezTo>
                  <a:cubicBezTo>
                    <a:pt x="8054" y="6355"/>
                    <a:pt x="7457" y="6207"/>
                    <a:pt x="6832" y="6207"/>
                  </a:cubicBezTo>
                  <a:cubicBezTo>
                    <a:pt x="6640" y="6207"/>
                    <a:pt x="6446" y="6221"/>
                    <a:pt x="6250" y="6250"/>
                  </a:cubicBezTo>
                  <a:lnTo>
                    <a:pt x="6128" y="6274"/>
                  </a:lnTo>
                  <a:cubicBezTo>
                    <a:pt x="4020" y="6617"/>
                    <a:pt x="2550" y="8578"/>
                    <a:pt x="2868" y="10735"/>
                  </a:cubicBezTo>
                  <a:lnTo>
                    <a:pt x="3113" y="12450"/>
                  </a:lnTo>
                  <a:lnTo>
                    <a:pt x="1912" y="12450"/>
                  </a:lnTo>
                  <a:cubicBezTo>
                    <a:pt x="1202" y="12450"/>
                    <a:pt x="613" y="13014"/>
                    <a:pt x="613" y="13725"/>
                  </a:cubicBezTo>
                  <a:cubicBezTo>
                    <a:pt x="613" y="14117"/>
                    <a:pt x="809" y="14485"/>
                    <a:pt x="1104" y="14730"/>
                  </a:cubicBezTo>
                  <a:cubicBezTo>
                    <a:pt x="540" y="15539"/>
                    <a:pt x="1" y="16764"/>
                    <a:pt x="613" y="17989"/>
                  </a:cubicBezTo>
                  <a:cubicBezTo>
                    <a:pt x="1839" y="20416"/>
                    <a:pt x="7353" y="21029"/>
                    <a:pt x="9069" y="25244"/>
                  </a:cubicBezTo>
                  <a:cubicBezTo>
                    <a:pt x="9314" y="26175"/>
                    <a:pt x="9559" y="27082"/>
                    <a:pt x="9878" y="27940"/>
                  </a:cubicBezTo>
                  <a:cubicBezTo>
                    <a:pt x="10539" y="32008"/>
                    <a:pt x="8015" y="33430"/>
                    <a:pt x="8824" y="38969"/>
                  </a:cubicBezTo>
                  <a:cubicBezTo>
                    <a:pt x="9332" y="42324"/>
                    <a:pt x="12900" y="45626"/>
                    <a:pt x="18028" y="45626"/>
                  </a:cubicBezTo>
                  <a:cubicBezTo>
                    <a:pt x="19830" y="45626"/>
                    <a:pt x="21824" y="45219"/>
                    <a:pt x="23946" y="44263"/>
                  </a:cubicBezTo>
                  <a:cubicBezTo>
                    <a:pt x="25514" y="44827"/>
                    <a:pt x="27156" y="45096"/>
                    <a:pt x="28872" y="45096"/>
                  </a:cubicBezTo>
                  <a:lnTo>
                    <a:pt x="28896" y="45096"/>
                  </a:lnTo>
                  <a:cubicBezTo>
                    <a:pt x="37131" y="45096"/>
                    <a:pt x="44288" y="38283"/>
                    <a:pt x="47744" y="28381"/>
                  </a:cubicBezTo>
                  <a:cubicBezTo>
                    <a:pt x="50243" y="28063"/>
                    <a:pt x="52425" y="28161"/>
                    <a:pt x="54532" y="27156"/>
                  </a:cubicBezTo>
                  <a:cubicBezTo>
                    <a:pt x="61272" y="23921"/>
                    <a:pt x="62057" y="15931"/>
                    <a:pt x="57057" y="14093"/>
                  </a:cubicBezTo>
                  <a:cubicBezTo>
                    <a:pt x="57081" y="13970"/>
                    <a:pt x="57106" y="13847"/>
                    <a:pt x="57106" y="13725"/>
                  </a:cubicBezTo>
                  <a:cubicBezTo>
                    <a:pt x="57106" y="13014"/>
                    <a:pt x="56542" y="12426"/>
                    <a:pt x="55831" y="12426"/>
                  </a:cubicBezTo>
                  <a:lnTo>
                    <a:pt x="54631" y="12426"/>
                  </a:lnTo>
                  <a:lnTo>
                    <a:pt x="54876" y="10710"/>
                  </a:lnTo>
                  <a:cubicBezTo>
                    <a:pt x="55194" y="8578"/>
                    <a:pt x="53724" y="6617"/>
                    <a:pt x="51591" y="6274"/>
                  </a:cubicBezTo>
                  <a:lnTo>
                    <a:pt x="51469" y="6250"/>
                  </a:lnTo>
                  <a:cubicBezTo>
                    <a:pt x="51281" y="6221"/>
                    <a:pt x="51092" y="6207"/>
                    <a:pt x="50903" y="6207"/>
                  </a:cubicBezTo>
                  <a:cubicBezTo>
                    <a:pt x="50280" y="6207"/>
                    <a:pt x="49662" y="6360"/>
                    <a:pt x="49116" y="6642"/>
                  </a:cubicBezTo>
                  <a:cubicBezTo>
                    <a:pt x="48895" y="5613"/>
                    <a:pt x="48650" y="4559"/>
                    <a:pt x="48381" y="3554"/>
                  </a:cubicBezTo>
                  <a:cubicBezTo>
                    <a:pt x="48111" y="2328"/>
                    <a:pt x="47793" y="1127"/>
                    <a:pt x="47474" y="0"/>
                  </a:cubicBezTo>
                  <a:cubicBezTo>
                    <a:pt x="41616" y="784"/>
                    <a:pt x="35367" y="1250"/>
                    <a:pt x="28872" y="1250"/>
                  </a:cubicBezTo>
                  <a:cubicBezTo>
                    <a:pt x="22377" y="1250"/>
                    <a:pt x="16127" y="809"/>
                    <a:pt x="10270" y="0"/>
                  </a:cubicBezTo>
                  <a:close/>
                </a:path>
              </a:pathLst>
            </a:custGeom>
            <a:solidFill>
              <a:schemeClr val="accent6"/>
            </a:solidFill>
            <a:ln w="15240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49803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12" name="Google Shape;612;p10"/>
            <p:cNvGrpSpPr/>
            <p:nvPr/>
          </p:nvGrpSpPr>
          <p:grpSpPr>
            <a:xfrm>
              <a:off x="-4665350" y="238125"/>
              <a:ext cx="1564900" cy="1273250"/>
              <a:chOff x="-4686175" y="238125"/>
              <a:chExt cx="1564900" cy="1273250"/>
            </a:xfrm>
          </p:grpSpPr>
          <p:sp>
            <p:nvSpPr>
              <p:cNvPr id="613" name="Google Shape;613;p10"/>
              <p:cNvSpPr/>
              <p:nvPr/>
            </p:nvSpPr>
            <p:spPr>
              <a:xfrm>
                <a:off x="-4686175" y="581225"/>
                <a:ext cx="1564900" cy="930150"/>
              </a:xfrm>
              <a:custGeom>
                <a:avLst/>
                <a:gdLst/>
                <a:ahLst/>
                <a:cxnLst/>
                <a:rect l="l" t="t" r="r" b="b"/>
                <a:pathLst>
                  <a:path w="62596" h="37206" fill="none" extrusionOk="0">
                    <a:moveTo>
                      <a:pt x="2476" y="1"/>
                    </a:moveTo>
                    <a:cubicBezTo>
                      <a:pt x="2476" y="1"/>
                      <a:pt x="0" y="2084"/>
                      <a:pt x="1103" y="4265"/>
                    </a:cubicBezTo>
                    <a:cubicBezTo>
                      <a:pt x="2329" y="6667"/>
                      <a:pt x="7868" y="7280"/>
                      <a:pt x="9559" y="11545"/>
                    </a:cubicBezTo>
                    <a:cubicBezTo>
                      <a:pt x="12083" y="17892"/>
                      <a:pt x="8309" y="18652"/>
                      <a:pt x="9289" y="25245"/>
                    </a:cubicBezTo>
                    <a:cubicBezTo>
                      <a:pt x="10196" y="31323"/>
                      <a:pt x="21078" y="37205"/>
                      <a:pt x="33185" y="23750"/>
                    </a:cubicBezTo>
                    <a:cubicBezTo>
                      <a:pt x="44140" y="11545"/>
                      <a:pt x="49655" y="15956"/>
                      <a:pt x="54998" y="13432"/>
                    </a:cubicBezTo>
                    <a:cubicBezTo>
                      <a:pt x="62252" y="9951"/>
                      <a:pt x="62595" y="932"/>
                      <a:pt x="56223" y="25"/>
                    </a:cubicBezTo>
                  </a:path>
                </a:pathLst>
              </a:custGeom>
              <a:noFill/>
              <a:ln w="15325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4" name="Google Shape;614;p10"/>
              <p:cNvSpPr/>
              <p:nvPr/>
            </p:nvSpPr>
            <p:spPr>
              <a:xfrm>
                <a:off x="-4658600" y="549375"/>
                <a:ext cx="126850" cy="64350"/>
              </a:xfrm>
              <a:custGeom>
                <a:avLst/>
                <a:gdLst/>
                <a:ahLst/>
                <a:cxnLst/>
                <a:rect l="l" t="t" r="r" b="b"/>
                <a:pathLst>
                  <a:path w="5074" h="2574" extrusionOk="0">
                    <a:moveTo>
                      <a:pt x="1275" y="0"/>
                    </a:moveTo>
                    <a:cubicBezTo>
                      <a:pt x="588" y="0"/>
                      <a:pt x="0" y="564"/>
                      <a:pt x="0" y="1275"/>
                    </a:cubicBezTo>
                    <a:cubicBezTo>
                      <a:pt x="0" y="1986"/>
                      <a:pt x="588" y="2574"/>
                      <a:pt x="1275" y="2574"/>
                    </a:cubicBezTo>
                    <a:lnTo>
                      <a:pt x="3799" y="2574"/>
                    </a:lnTo>
                    <a:cubicBezTo>
                      <a:pt x="4485" y="2574"/>
                      <a:pt x="5074" y="1986"/>
                      <a:pt x="5074" y="1275"/>
                    </a:cubicBezTo>
                    <a:cubicBezTo>
                      <a:pt x="5074" y="564"/>
                      <a:pt x="4510" y="0"/>
                      <a:pt x="379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5" name="Google Shape;615;p10"/>
              <p:cNvSpPr/>
              <p:nvPr/>
            </p:nvSpPr>
            <p:spPr>
              <a:xfrm>
                <a:off x="-3374350" y="549375"/>
                <a:ext cx="127475" cy="64350"/>
              </a:xfrm>
              <a:custGeom>
                <a:avLst/>
                <a:gdLst/>
                <a:ahLst/>
                <a:cxnLst/>
                <a:rect l="l" t="t" r="r" b="b"/>
                <a:pathLst>
                  <a:path w="5099" h="2574" extrusionOk="0">
                    <a:moveTo>
                      <a:pt x="1299" y="0"/>
                    </a:moveTo>
                    <a:cubicBezTo>
                      <a:pt x="589" y="0"/>
                      <a:pt x="0" y="564"/>
                      <a:pt x="0" y="1275"/>
                    </a:cubicBezTo>
                    <a:cubicBezTo>
                      <a:pt x="0" y="1986"/>
                      <a:pt x="589" y="2574"/>
                      <a:pt x="1299" y="2574"/>
                    </a:cubicBezTo>
                    <a:lnTo>
                      <a:pt x="3799" y="2574"/>
                    </a:lnTo>
                    <a:cubicBezTo>
                      <a:pt x="4510" y="2574"/>
                      <a:pt x="5098" y="1986"/>
                      <a:pt x="5098" y="1275"/>
                    </a:cubicBezTo>
                    <a:cubicBezTo>
                      <a:pt x="5098" y="564"/>
                      <a:pt x="4510" y="0"/>
                      <a:pt x="379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6" name="Google Shape;616;p10"/>
              <p:cNvSpPr/>
              <p:nvPr/>
            </p:nvSpPr>
            <p:spPr>
              <a:xfrm>
                <a:off x="-4610825" y="393275"/>
                <a:ext cx="233475" cy="339800"/>
              </a:xfrm>
              <a:custGeom>
                <a:avLst/>
                <a:gdLst/>
                <a:ahLst/>
                <a:cxnLst/>
                <a:rect l="l" t="t" r="r" b="b"/>
                <a:pathLst>
                  <a:path w="9339" h="13592" extrusionOk="0">
                    <a:moveTo>
                      <a:pt x="4300" y="1"/>
                    </a:moveTo>
                    <a:cubicBezTo>
                      <a:pt x="4111" y="1"/>
                      <a:pt x="3919" y="15"/>
                      <a:pt x="3726" y="44"/>
                    </a:cubicBezTo>
                    <a:lnTo>
                      <a:pt x="3604" y="68"/>
                    </a:lnTo>
                    <a:cubicBezTo>
                      <a:pt x="1496" y="411"/>
                      <a:pt x="1" y="2372"/>
                      <a:pt x="320" y="4529"/>
                    </a:cubicBezTo>
                    <a:lnTo>
                      <a:pt x="1177" y="10288"/>
                    </a:lnTo>
                    <a:cubicBezTo>
                      <a:pt x="1489" y="12203"/>
                      <a:pt x="3135" y="13591"/>
                      <a:pt x="5032" y="13591"/>
                    </a:cubicBezTo>
                    <a:cubicBezTo>
                      <a:pt x="5224" y="13591"/>
                      <a:pt x="5418" y="13577"/>
                      <a:pt x="5613" y="13548"/>
                    </a:cubicBezTo>
                    <a:lnTo>
                      <a:pt x="5736" y="13524"/>
                    </a:lnTo>
                    <a:cubicBezTo>
                      <a:pt x="7868" y="13180"/>
                      <a:pt x="9339" y="11220"/>
                      <a:pt x="9020" y="9087"/>
                    </a:cubicBezTo>
                    <a:lnTo>
                      <a:pt x="8162" y="3328"/>
                    </a:lnTo>
                    <a:cubicBezTo>
                      <a:pt x="7850" y="1411"/>
                      <a:pt x="6200" y="1"/>
                      <a:pt x="430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7" name="Google Shape;617;p10"/>
              <p:cNvSpPr/>
              <p:nvPr/>
            </p:nvSpPr>
            <p:spPr>
              <a:xfrm>
                <a:off x="-4582625" y="433975"/>
                <a:ext cx="176475" cy="237575"/>
              </a:xfrm>
              <a:custGeom>
                <a:avLst/>
                <a:gdLst/>
                <a:ahLst/>
                <a:cxnLst/>
                <a:rect l="l" t="t" r="r" b="b"/>
                <a:pathLst>
                  <a:path w="7059" h="9503" extrusionOk="0">
                    <a:moveTo>
                      <a:pt x="3254" y="0"/>
                    </a:moveTo>
                    <a:cubicBezTo>
                      <a:pt x="3111" y="0"/>
                      <a:pt x="2965" y="11"/>
                      <a:pt x="2819" y="33"/>
                    </a:cubicBezTo>
                    <a:lnTo>
                      <a:pt x="2721" y="33"/>
                    </a:lnTo>
                    <a:cubicBezTo>
                      <a:pt x="1128" y="278"/>
                      <a:pt x="0" y="1798"/>
                      <a:pt x="245" y="3416"/>
                    </a:cubicBezTo>
                    <a:lnTo>
                      <a:pt x="883" y="6994"/>
                    </a:lnTo>
                    <a:cubicBezTo>
                      <a:pt x="1105" y="8440"/>
                      <a:pt x="2358" y="9503"/>
                      <a:pt x="3797" y="9503"/>
                    </a:cubicBezTo>
                    <a:cubicBezTo>
                      <a:pt x="3943" y="9503"/>
                      <a:pt x="4091" y="9492"/>
                      <a:pt x="4240" y="9469"/>
                    </a:cubicBezTo>
                    <a:lnTo>
                      <a:pt x="4338" y="9469"/>
                    </a:lnTo>
                    <a:cubicBezTo>
                      <a:pt x="5931" y="9224"/>
                      <a:pt x="7059" y="7729"/>
                      <a:pt x="6814" y="6111"/>
                    </a:cubicBezTo>
                    <a:lnTo>
                      <a:pt x="6176" y="2533"/>
                    </a:lnTo>
                    <a:cubicBezTo>
                      <a:pt x="5954" y="1084"/>
                      <a:pt x="4697" y="0"/>
                      <a:pt x="325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8" name="Google Shape;618;p10"/>
              <p:cNvSpPr/>
              <p:nvPr/>
            </p:nvSpPr>
            <p:spPr>
              <a:xfrm>
                <a:off x="-4522575" y="550575"/>
                <a:ext cx="83950" cy="53975"/>
              </a:xfrm>
              <a:custGeom>
                <a:avLst/>
                <a:gdLst/>
                <a:ahLst/>
                <a:cxnLst/>
                <a:rect l="l" t="t" r="r" b="b"/>
                <a:pathLst>
                  <a:path w="3358" h="2159" extrusionOk="0">
                    <a:moveTo>
                      <a:pt x="2322" y="1"/>
                    </a:moveTo>
                    <a:cubicBezTo>
                      <a:pt x="2308" y="1"/>
                      <a:pt x="2294" y="1"/>
                      <a:pt x="2279" y="1"/>
                    </a:cubicBezTo>
                    <a:lnTo>
                      <a:pt x="1079" y="1"/>
                    </a:lnTo>
                    <a:cubicBezTo>
                      <a:pt x="490" y="1"/>
                      <a:pt x="0" y="492"/>
                      <a:pt x="0" y="1080"/>
                    </a:cubicBezTo>
                    <a:cubicBezTo>
                      <a:pt x="0" y="1668"/>
                      <a:pt x="490" y="2158"/>
                      <a:pt x="1079" y="2158"/>
                    </a:cubicBezTo>
                    <a:lnTo>
                      <a:pt x="2279" y="2158"/>
                    </a:lnTo>
                    <a:cubicBezTo>
                      <a:pt x="2868" y="2158"/>
                      <a:pt x="3358" y="1668"/>
                      <a:pt x="3358" y="1080"/>
                    </a:cubicBezTo>
                    <a:cubicBezTo>
                      <a:pt x="3358" y="482"/>
                      <a:pt x="2891" y="1"/>
                      <a:pt x="232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9" name="Google Shape;619;p10"/>
              <p:cNvSpPr/>
              <p:nvPr/>
            </p:nvSpPr>
            <p:spPr>
              <a:xfrm>
                <a:off x="-3528150" y="393275"/>
                <a:ext cx="232875" cy="339800"/>
              </a:xfrm>
              <a:custGeom>
                <a:avLst/>
                <a:gdLst/>
                <a:ahLst/>
                <a:cxnLst/>
                <a:rect l="l" t="t" r="r" b="b"/>
                <a:pathLst>
                  <a:path w="9315" h="13592" extrusionOk="0">
                    <a:moveTo>
                      <a:pt x="5033" y="1"/>
                    </a:moveTo>
                    <a:cubicBezTo>
                      <a:pt x="3115" y="1"/>
                      <a:pt x="1465" y="1411"/>
                      <a:pt x="1153" y="3328"/>
                    </a:cubicBezTo>
                    <a:lnTo>
                      <a:pt x="295" y="9087"/>
                    </a:lnTo>
                    <a:cubicBezTo>
                      <a:pt x="1" y="11220"/>
                      <a:pt x="1471" y="13180"/>
                      <a:pt x="3579" y="13524"/>
                    </a:cubicBezTo>
                    <a:lnTo>
                      <a:pt x="3702" y="13548"/>
                    </a:lnTo>
                    <a:cubicBezTo>
                      <a:pt x="3899" y="13577"/>
                      <a:pt x="4096" y="13591"/>
                      <a:pt x="4289" y="13591"/>
                    </a:cubicBezTo>
                    <a:cubicBezTo>
                      <a:pt x="6204" y="13591"/>
                      <a:pt x="7848" y="12203"/>
                      <a:pt x="8138" y="10288"/>
                    </a:cubicBezTo>
                    <a:lnTo>
                      <a:pt x="8995" y="4529"/>
                    </a:lnTo>
                    <a:cubicBezTo>
                      <a:pt x="9314" y="2372"/>
                      <a:pt x="7844" y="411"/>
                      <a:pt x="5736" y="68"/>
                    </a:cubicBezTo>
                    <a:lnTo>
                      <a:pt x="5613" y="44"/>
                    </a:lnTo>
                    <a:cubicBezTo>
                      <a:pt x="5418" y="15"/>
                      <a:pt x="5224" y="1"/>
                      <a:pt x="503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0" name="Google Shape;620;p10"/>
              <p:cNvSpPr/>
              <p:nvPr/>
            </p:nvSpPr>
            <p:spPr>
              <a:xfrm>
                <a:off x="-3499950" y="433975"/>
                <a:ext cx="177100" cy="237575"/>
              </a:xfrm>
              <a:custGeom>
                <a:avLst/>
                <a:gdLst/>
                <a:ahLst/>
                <a:cxnLst/>
                <a:rect l="l" t="t" r="r" b="b"/>
                <a:pathLst>
                  <a:path w="7084" h="9503" extrusionOk="0">
                    <a:moveTo>
                      <a:pt x="3823" y="0"/>
                    </a:moveTo>
                    <a:cubicBezTo>
                      <a:pt x="2362" y="0"/>
                      <a:pt x="1105" y="1084"/>
                      <a:pt x="882" y="2533"/>
                    </a:cubicBezTo>
                    <a:lnTo>
                      <a:pt x="245" y="6111"/>
                    </a:lnTo>
                    <a:cubicBezTo>
                      <a:pt x="0" y="7729"/>
                      <a:pt x="1128" y="9224"/>
                      <a:pt x="2721" y="9469"/>
                    </a:cubicBezTo>
                    <a:lnTo>
                      <a:pt x="2819" y="9469"/>
                    </a:lnTo>
                    <a:cubicBezTo>
                      <a:pt x="2968" y="9492"/>
                      <a:pt x="3116" y="9503"/>
                      <a:pt x="3262" y="9503"/>
                    </a:cubicBezTo>
                    <a:cubicBezTo>
                      <a:pt x="4705" y="9503"/>
                      <a:pt x="5978" y="8440"/>
                      <a:pt x="6201" y="6994"/>
                    </a:cubicBezTo>
                    <a:lnTo>
                      <a:pt x="6838" y="3416"/>
                    </a:lnTo>
                    <a:cubicBezTo>
                      <a:pt x="7083" y="1798"/>
                      <a:pt x="5956" y="278"/>
                      <a:pt x="4363" y="33"/>
                    </a:cubicBezTo>
                    <a:lnTo>
                      <a:pt x="4265" y="33"/>
                    </a:lnTo>
                    <a:cubicBezTo>
                      <a:pt x="4116" y="11"/>
                      <a:pt x="3969" y="0"/>
                      <a:pt x="38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1" name="Google Shape;621;p10"/>
              <p:cNvSpPr/>
              <p:nvPr/>
            </p:nvSpPr>
            <p:spPr>
              <a:xfrm>
                <a:off x="-3466875" y="550575"/>
                <a:ext cx="83350" cy="53975"/>
              </a:xfrm>
              <a:custGeom>
                <a:avLst/>
                <a:gdLst/>
                <a:ahLst/>
                <a:cxnLst/>
                <a:rect l="l" t="t" r="r" b="b"/>
                <a:pathLst>
                  <a:path w="3334" h="2159" extrusionOk="0">
                    <a:moveTo>
                      <a:pt x="1035" y="1"/>
                    </a:moveTo>
                    <a:cubicBezTo>
                      <a:pt x="444" y="1"/>
                      <a:pt x="1" y="482"/>
                      <a:pt x="1" y="1080"/>
                    </a:cubicBezTo>
                    <a:cubicBezTo>
                      <a:pt x="1" y="1668"/>
                      <a:pt x="491" y="2158"/>
                      <a:pt x="1079" y="2158"/>
                    </a:cubicBezTo>
                    <a:lnTo>
                      <a:pt x="2255" y="2158"/>
                    </a:lnTo>
                    <a:cubicBezTo>
                      <a:pt x="2844" y="2158"/>
                      <a:pt x="3334" y="1668"/>
                      <a:pt x="3334" y="1080"/>
                    </a:cubicBezTo>
                    <a:cubicBezTo>
                      <a:pt x="3334" y="492"/>
                      <a:pt x="2844" y="1"/>
                      <a:pt x="2255" y="1"/>
                    </a:cubicBezTo>
                    <a:lnTo>
                      <a:pt x="1079" y="1"/>
                    </a:lnTo>
                    <a:cubicBezTo>
                      <a:pt x="1064" y="1"/>
                      <a:pt x="1050" y="1"/>
                      <a:pt x="103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2" name="Google Shape;622;p10"/>
              <p:cNvSpPr/>
              <p:nvPr/>
            </p:nvSpPr>
            <p:spPr>
              <a:xfrm>
                <a:off x="-4479700" y="238125"/>
                <a:ext cx="1052675" cy="1127425"/>
              </a:xfrm>
              <a:custGeom>
                <a:avLst/>
                <a:gdLst/>
                <a:ahLst/>
                <a:cxnLst/>
                <a:rect l="l" t="t" r="r" b="b"/>
                <a:pathLst>
                  <a:path w="42107" h="45097" extrusionOk="0">
                    <a:moveTo>
                      <a:pt x="2452" y="0"/>
                    </a:moveTo>
                    <a:cubicBezTo>
                      <a:pt x="2084" y="1176"/>
                      <a:pt x="1790" y="2353"/>
                      <a:pt x="1496" y="3578"/>
                    </a:cubicBezTo>
                    <a:cubicBezTo>
                      <a:pt x="515" y="7059"/>
                      <a:pt x="1" y="10882"/>
                      <a:pt x="1" y="14852"/>
                    </a:cubicBezTo>
                    <a:cubicBezTo>
                      <a:pt x="1" y="31567"/>
                      <a:pt x="9412" y="45096"/>
                      <a:pt x="21054" y="45096"/>
                    </a:cubicBezTo>
                    <a:cubicBezTo>
                      <a:pt x="32671" y="45096"/>
                      <a:pt x="42107" y="31543"/>
                      <a:pt x="42107" y="14852"/>
                    </a:cubicBezTo>
                    <a:cubicBezTo>
                      <a:pt x="42107" y="10857"/>
                      <a:pt x="41543" y="7059"/>
                      <a:pt x="40563" y="3554"/>
                    </a:cubicBezTo>
                    <a:cubicBezTo>
                      <a:pt x="40293" y="2328"/>
                      <a:pt x="39974" y="1127"/>
                      <a:pt x="39656" y="0"/>
                    </a:cubicBezTo>
                    <a:cubicBezTo>
                      <a:pt x="33798" y="809"/>
                      <a:pt x="27549" y="1250"/>
                      <a:pt x="21054" y="1250"/>
                    </a:cubicBezTo>
                    <a:cubicBezTo>
                      <a:pt x="14559" y="1250"/>
                      <a:pt x="8309" y="809"/>
                      <a:pt x="24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3" name="Google Shape;623;p10"/>
              <p:cNvSpPr/>
              <p:nvPr/>
            </p:nvSpPr>
            <p:spPr>
              <a:xfrm>
                <a:off x="-4406175" y="644350"/>
                <a:ext cx="146475" cy="204575"/>
              </a:xfrm>
              <a:custGeom>
                <a:avLst/>
                <a:gdLst/>
                <a:ahLst/>
                <a:cxnLst/>
                <a:rect l="l" t="t" r="r" b="b"/>
                <a:pathLst>
                  <a:path w="5859" h="8183" extrusionOk="0">
                    <a:moveTo>
                      <a:pt x="5858" y="0"/>
                    </a:moveTo>
                    <a:lnTo>
                      <a:pt x="5858" y="0"/>
                    </a:lnTo>
                    <a:cubicBezTo>
                      <a:pt x="5858" y="1"/>
                      <a:pt x="1202" y="3824"/>
                      <a:pt x="614" y="4902"/>
                    </a:cubicBezTo>
                    <a:cubicBezTo>
                      <a:pt x="1" y="5956"/>
                      <a:pt x="417" y="7279"/>
                      <a:pt x="1471" y="7892"/>
                    </a:cubicBezTo>
                    <a:cubicBezTo>
                      <a:pt x="1818" y="8089"/>
                      <a:pt x="2192" y="8182"/>
                      <a:pt x="2560" y="8182"/>
                    </a:cubicBezTo>
                    <a:cubicBezTo>
                      <a:pt x="3337" y="8182"/>
                      <a:pt x="4087" y="7766"/>
                      <a:pt x="4486" y="7034"/>
                    </a:cubicBezTo>
                    <a:cubicBezTo>
                      <a:pt x="5074" y="5956"/>
                      <a:pt x="5858" y="1"/>
                      <a:pt x="58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4" name="Google Shape;624;p10"/>
              <p:cNvSpPr/>
              <p:nvPr/>
            </p:nvSpPr>
            <p:spPr>
              <a:xfrm>
                <a:off x="-3600450" y="638225"/>
                <a:ext cx="118900" cy="155775"/>
              </a:xfrm>
              <a:custGeom>
                <a:avLst/>
                <a:gdLst/>
                <a:ahLst/>
                <a:cxnLst/>
                <a:rect l="l" t="t" r="r" b="b"/>
                <a:pathLst>
                  <a:path w="4756" h="6231" extrusionOk="0">
                    <a:moveTo>
                      <a:pt x="1" y="0"/>
                    </a:moveTo>
                    <a:cubicBezTo>
                      <a:pt x="1" y="0"/>
                      <a:pt x="834" y="4608"/>
                      <a:pt x="1324" y="5417"/>
                    </a:cubicBezTo>
                    <a:cubicBezTo>
                      <a:pt x="1644" y="5928"/>
                      <a:pt x="2212" y="6230"/>
                      <a:pt x="2787" y="6230"/>
                    </a:cubicBezTo>
                    <a:cubicBezTo>
                      <a:pt x="3095" y="6230"/>
                      <a:pt x="3404" y="6144"/>
                      <a:pt x="3677" y="5956"/>
                    </a:cubicBezTo>
                    <a:cubicBezTo>
                      <a:pt x="4486" y="5466"/>
                      <a:pt x="4755" y="4412"/>
                      <a:pt x="4241" y="3603"/>
                    </a:cubicBezTo>
                    <a:cubicBezTo>
                      <a:pt x="3751" y="2819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5" name="Google Shape;625;p10"/>
              <p:cNvSpPr/>
              <p:nvPr/>
            </p:nvSpPr>
            <p:spPr>
              <a:xfrm>
                <a:off x="-3825925" y="530375"/>
                <a:ext cx="226725" cy="100525"/>
              </a:xfrm>
              <a:custGeom>
                <a:avLst/>
                <a:gdLst/>
                <a:ahLst/>
                <a:cxnLst/>
                <a:rect l="l" t="t" r="r" b="b"/>
                <a:pathLst>
                  <a:path w="9069" h="4021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270" y="2280"/>
                      <a:pt x="2206" y="4020"/>
                      <a:pt x="4535" y="4020"/>
                    </a:cubicBezTo>
                    <a:cubicBezTo>
                      <a:pt x="6863" y="4020"/>
                      <a:pt x="8775" y="2280"/>
                      <a:pt x="9069" y="1"/>
                    </a:cubicBezTo>
                    <a:lnTo>
                      <a:pt x="9069" y="1"/>
                    </a:lnTo>
                    <a:cubicBezTo>
                      <a:pt x="8113" y="1300"/>
                      <a:pt x="6422" y="2157"/>
                      <a:pt x="4535" y="2157"/>
                    </a:cubicBezTo>
                    <a:cubicBezTo>
                      <a:pt x="2623" y="2157"/>
                      <a:pt x="932" y="1300"/>
                      <a:pt x="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6" name="Google Shape;626;p10"/>
              <p:cNvSpPr/>
              <p:nvPr/>
            </p:nvSpPr>
            <p:spPr>
              <a:xfrm>
                <a:off x="-4306900" y="530375"/>
                <a:ext cx="226725" cy="100525"/>
              </a:xfrm>
              <a:custGeom>
                <a:avLst/>
                <a:gdLst/>
                <a:ahLst/>
                <a:cxnLst/>
                <a:rect l="l" t="t" r="r" b="b"/>
                <a:pathLst>
                  <a:path w="9069" h="4021" extrusionOk="0">
                    <a:moveTo>
                      <a:pt x="0" y="1"/>
                    </a:moveTo>
                    <a:cubicBezTo>
                      <a:pt x="270" y="2280"/>
                      <a:pt x="2206" y="4020"/>
                      <a:pt x="4534" y="4020"/>
                    </a:cubicBezTo>
                    <a:cubicBezTo>
                      <a:pt x="6863" y="4020"/>
                      <a:pt x="8774" y="2280"/>
                      <a:pt x="9068" y="1"/>
                    </a:cubicBezTo>
                    <a:lnTo>
                      <a:pt x="9068" y="1"/>
                    </a:lnTo>
                    <a:cubicBezTo>
                      <a:pt x="8113" y="1300"/>
                      <a:pt x="6421" y="2157"/>
                      <a:pt x="4534" y="2157"/>
                    </a:cubicBezTo>
                    <a:cubicBezTo>
                      <a:pt x="2623" y="2157"/>
                      <a:pt x="932" y="1300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7" name="Google Shape;627;p10"/>
              <p:cNvSpPr/>
              <p:nvPr/>
            </p:nvSpPr>
            <p:spPr>
              <a:xfrm>
                <a:off x="-4244400" y="839200"/>
                <a:ext cx="582700" cy="295350"/>
              </a:xfrm>
              <a:custGeom>
                <a:avLst/>
                <a:gdLst/>
                <a:ahLst/>
                <a:cxnLst/>
                <a:rect l="l" t="t" r="r" b="b"/>
                <a:pathLst>
                  <a:path w="23308" h="11814" extrusionOk="0">
                    <a:moveTo>
                      <a:pt x="11642" y="0"/>
                    </a:moveTo>
                    <a:cubicBezTo>
                      <a:pt x="5515" y="25"/>
                      <a:pt x="466" y="5220"/>
                      <a:pt x="0" y="11813"/>
                    </a:cubicBezTo>
                    <a:cubicBezTo>
                      <a:pt x="3382" y="10392"/>
                      <a:pt x="7451" y="9559"/>
                      <a:pt x="11838" y="9559"/>
                    </a:cubicBezTo>
                    <a:cubicBezTo>
                      <a:pt x="16053" y="9559"/>
                      <a:pt x="19999" y="10343"/>
                      <a:pt x="23308" y="11642"/>
                    </a:cubicBezTo>
                    <a:cubicBezTo>
                      <a:pt x="22769" y="5122"/>
                      <a:pt x="17769" y="0"/>
                      <a:pt x="1164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8" name="Google Shape;628;p10"/>
              <p:cNvSpPr/>
              <p:nvPr/>
            </p:nvSpPr>
            <p:spPr>
              <a:xfrm>
                <a:off x="-4189275" y="840425"/>
                <a:ext cx="471825" cy="130525"/>
              </a:xfrm>
              <a:custGeom>
                <a:avLst/>
                <a:gdLst/>
                <a:ahLst/>
                <a:cxnLst/>
                <a:rect l="l" t="t" r="r" b="b"/>
                <a:pathLst>
                  <a:path w="18873" h="5221" extrusionOk="0">
                    <a:moveTo>
                      <a:pt x="9437" y="0"/>
                    </a:moveTo>
                    <a:cubicBezTo>
                      <a:pt x="5589" y="0"/>
                      <a:pt x="2158" y="2034"/>
                      <a:pt x="1" y="5220"/>
                    </a:cubicBezTo>
                    <a:cubicBezTo>
                      <a:pt x="2648" y="3627"/>
                      <a:pt x="5907" y="2696"/>
                      <a:pt x="9437" y="2696"/>
                    </a:cubicBezTo>
                    <a:cubicBezTo>
                      <a:pt x="12966" y="2696"/>
                      <a:pt x="16250" y="3627"/>
                      <a:pt x="18873" y="5196"/>
                    </a:cubicBezTo>
                    <a:cubicBezTo>
                      <a:pt x="16740" y="2034"/>
                      <a:pt x="13334" y="0"/>
                      <a:pt x="943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9" name="Google Shape;629;p10"/>
              <p:cNvSpPr/>
              <p:nvPr/>
            </p:nvSpPr>
            <p:spPr>
              <a:xfrm>
                <a:off x="-4244400" y="1035250"/>
                <a:ext cx="583325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23333" h="3972" extrusionOk="0">
                    <a:moveTo>
                      <a:pt x="11838" y="1"/>
                    </a:moveTo>
                    <a:cubicBezTo>
                      <a:pt x="7524" y="1"/>
                      <a:pt x="3554" y="810"/>
                      <a:pt x="245" y="2158"/>
                    </a:cubicBezTo>
                    <a:cubicBezTo>
                      <a:pt x="123" y="2746"/>
                      <a:pt x="25" y="3359"/>
                      <a:pt x="0" y="3971"/>
                    </a:cubicBezTo>
                    <a:cubicBezTo>
                      <a:pt x="3382" y="2550"/>
                      <a:pt x="7451" y="1717"/>
                      <a:pt x="11862" y="1717"/>
                    </a:cubicBezTo>
                    <a:cubicBezTo>
                      <a:pt x="16078" y="1717"/>
                      <a:pt x="20048" y="2501"/>
                      <a:pt x="23332" y="3800"/>
                    </a:cubicBezTo>
                    <a:cubicBezTo>
                      <a:pt x="23283" y="3187"/>
                      <a:pt x="23185" y="2574"/>
                      <a:pt x="23063" y="2011"/>
                    </a:cubicBezTo>
                    <a:cubicBezTo>
                      <a:pt x="19803" y="736"/>
                      <a:pt x="15955" y="1"/>
                      <a:pt x="1183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0" name="Google Shape;630;p10"/>
              <p:cNvSpPr/>
              <p:nvPr/>
            </p:nvSpPr>
            <p:spPr>
              <a:xfrm>
                <a:off x="-4075300" y="592875"/>
                <a:ext cx="245100" cy="301475"/>
              </a:xfrm>
              <a:custGeom>
                <a:avLst/>
                <a:gdLst/>
                <a:ahLst/>
                <a:cxnLst/>
                <a:rect l="l" t="t" r="r" b="b"/>
                <a:pathLst>
                  <a:path w="9804" h="12059" extrusionOk="0">
                    <a:moveTo>
                      <a:pt x="4878" y="1"/>
                    </a:moveTo>
                    <a:cubicBezTo>
                      <a:pt x="3603" y="1"/>
                      <a:pt x="2549" y="1030"/>
                      <a:pt x="2549" y="2329"/>
                    </a:cubicBezTo>
                    <a:lnTo>
                      <a:pt x="2549" y="5981"/>
                    </a:lnTo>
                    <a:cubicBezTo>
                      <a:pt x="1152" y="5981"/>
                      <a:pt x="0" y="7108"/>
                      <a:pt x="0" y="8505"/>
                    </a:cubicBezTo>
                    <a:cubicBezTo>
                      <a:pt x="0" y="9927"/>
                      <a:pt x="1152" y="11054"/>
                      <a:pt x="2549" y="11054"/>
                    </a:cubicBezTo>
                    <a:cubicBezTo>
                      <a:pt x="2672" y="11054"/>
                      <a:pt x="2819" y="11054"/>
                      <a:pt x="2942" y="11030"/>
                    </a:cubicBezTo>
                    <a:cubicBezTo>
                      <a:pt x="3383" y="11642"/>
                      <a:pt x="4093" y="12059"/>
                      <a:pt x="4878" y="12059"/>
                    </a:cubicBezTo>
                    <a:cubicBezTo>
                      <a:pt x="5711" y="12059"/>
                      <a:pt x="6422" y="11642"/>
                      <a:pt x="6838" y="11030"/>
                    </a:cubicBezTo>
                    <a:cubicBezTo>
                      <a:pt x="6985" y="11054"/>
                      <a:pt x="7157" y="11054"/>
                      <a:pt x="7280" y="11054"/>
                    </a:cubicBezTo>
                    <a:cubicBezTo>
                      <a:pt x="8677" y="11054"/>
                      <a:pt x="9804" y="9927"/>
                      <a:pt x="9804" y="8505"/>
                    </a:cubicBezTo>
                    <a:cubicBezTo>
                      <a:pt x="9804" y="7108"/>
                      <a:pt x="8652" y="5981"/>
                      <a:pt x="7280" y="5981"/>
                    </a:cubicBezTo>
                    <a:lnTo>
                      <a:pt x="7206" y="5981"/>
                    </a:lnTo>
                    <a:lnTo>
                      <a:pt x="7206" y="2329"/>
                    </a:lnTo>
                    <a:cubicBezTo>
                      <a:pt x="7206" y="1030"/>
                      <a:pt x="6152" y="1"/>
                      <a:pt x="487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1" name="Google Shape;631;p10"/>
              <p:cNvSpPr/>
              <p:nvPr/>
            </p:nvSpPr>
            <p:spPr>
              <a:xfrm>
                <a:off x="-4306300" y="401350"/>
                <a:ext cx="223050" cy="101250"/>
              </a:xfrm>
              <a:custGeom>
                <a:avLst/>
                <a:gdLst/>
                <a:ahLst/>
                <a:cxnLst/>
                <a:rect l="l" t="t" r="r" b="b"/>
                <a:pathLst>
                  <a:path w="8922" h="4050" extrusionOk="0">
                    <a:moveTo>
                      <a:pt x="8134" y="0"/>
                    </a:moveTo>
                    <a:cubicBezTo>
                      <a:pt x="8054" y="0"/>
                      <a:pt x="7972" y="13"/>
                      <a:pt x="7892" y="39"/>
                    </a:cubicBezTo>
                    <a:lnTo>
                      <a:pt x="540" y="2686"/>
                    </a:lnTo>
                    <a:cubicBezTo>
                      <a:pt x="172" y="2809"/>
                      <a:pt x="1" y="3201"/>
                      <a:pt x="123" y="3593"/>
                    </a:cubicBezTo>
                    <a:cubicBezTo>
                      <a:pt x="219" y="3881"/>
                      <a:pt x="481" y="4049"/>
                      <a:pt x="767" y="4049"/>
                    </a:cubicBezTo>
                    <a:cubicBezTo>
                      <a:pt x="846" y="4049"/>
                      <a:pt x="926" y="4036"/>
                      <a:pt x="1006" y="4010"/>
                    </a:cubicBezTo>
                    <a:lnTo>
                      <a:pt x="8358" y="1338"/>
                    </a:lnTo>
                    <a:cubicBezTo>
                      <a:pt x="8726" y="1216"/>
                      <a:pt x="8922" y="824"/>
                      <a:pt x="8799" y="456"/>
                    </a:cubicBezTo>
                    <a:cubicBezTo>
                      <a:pt x="8703" y="168"/>
                      <a:pt x="8426" y="0"/>
                      <a:pt x="813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2" name="Google Shape;632;p10"/>
              <p:cNvSpPr/>
              <p:nvPr/>
            </p:nvSpPr>
            <p:spPr>
              <a:xfrm>
                <a:off x="-3812450" y="368425"/>
                <a:ext cx="216325" cy="117100"/>
              </a:xfrm>
              <a:custGeom>
                <a:avLst/>
                <a:gdLst/>
                <a:ahLst/>
                <a:cxnLst/>
                <a:rect l="l" t="t" r="r" b="b"/>
                <a:pathLst>
                  <a:path w="8653" h="4684" extrusionOk="0">
                    <a:moveTo>
                      <a:pt x="801" y="1"/>
                    </a:moveTo>
                    <a:cubicBezTo>
                      <a:pt x="535" y="1"/>
                      <a:pt x="274" y="147"/>
                      <a:pt x="148" y="401"/>
                    </a:cubicBezTo>
                    <a:cubicBezTo>
                      <a:pt x="1" y="744"/>
                      <a:pt x="148" y="1160"/>
                      <a:pt x="491" y="1307"/>
                    </a:cubicBezTo>
                    <a:lnTo>
                      <a:pt x="7574" y="4616"/>
                    </a:lnTo>
                    <a:cubicBezTo>
                      <a:pt x="7660" y="4663"/>
                      <a:pt x="7756" y="4684"/>
                      <a:pt x="7852" y="4684"/>
                    </a:cubicBezTo>
                    <a:cubicBezTo>
                      <a:pt x="8110" y="4684"/>
                      <a:pt x="8373" y="4530"/>
                      <a:pt x="8481" y="4297"/>
                    </a:cubicBezTo>
                    <a:cubicBezTo>
                      <a:pt x="8652" y="3954"/>
                      <a:pt x="8481" y="3513"/>
                      <a:pt x="8162" y="3366"/>
                    </a:cubicBezTo>
                    <a:lnTo>
                      <a:pt x="1079" y="57"/>
                    </a:lnTo>
                    <a:cubicBezTo>
                      <a:pt x="989" y="19"/>
                      <a:pt x="895" y="1"/>
                      <a:pt x="8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633" name="Google Shape;633;p10"/>
          <p:cNvGrpSpPr/>
          <p:nvPr/>
        </p:nvGrpSpPr>
        <p:grpSpPr>
          <a:xfrm rot="-1179662">
            <a:off x="679824" y="250321"/>
            <a:ext cx="1592739" cy="1797423"/>
            <a:chOff x="-4669200" y="1539525"/>
            <a:chExt cx="1568750" cy="1382325"/>
          </a:xfrm>
        </p:grpSpPr>
        <p:sp>
          <p:nvSpPr>
            <p:cNvPr id="634" name="Google Shape;634;p10"/>
            <p:cNvSpPr/>
            <p:nvPr/>
          </p:nvSpPr>
          <p:spPr>
            <a:xfrm>
              <a:off x="-4669200" y="1542600"/>
              <a:ext cx="1563075" cy="1220675"/>
            </a:xfrm>
            <a:custGeom>
              <a:avLst/>
              <a:gdLst/>
              <a:ahLst/>
              <a:cxnLst/>
              <a:rect l="l" t="t" r="r" b="b"/>
              <a:pathLst>
                <a:path w="62523" h="48827" extrusionOk="0">
                  <a:moveTo>
                    <a:pt x="10809" y="1"/>
                  </a:moveTo>
                  <a:cubicBezTo>
                    <a:pt x="10441" y="1153"/>
                    <a:pt x="10123" y="2353"/>
                    <a:pt x="9853" y="3579"/>
                  </a:cubicBezTo>
                  <a:cubicBezTo>
                    <a:pt x="9584" y="4559"/>
                    <a:pt x="9339" y="5564"/>
                    <a:pt x="9118" y="6618"/>
                  </a:cubicBezTo>
                  <a:cubicBezTo>
                    <a:pt x="8574" y="6355"/>
                    <a:pt x="7987" y="6208"/>
                    <a:pt x="7368" y="6208"/>
                  </a:cubicBezTo>
                  <a:cubicBezTo>
                    <a:pt x="7178" y="6208"/>
                    <a:pt x="6985" y="6222"/>
                    <a:pt x="6790" y="6250"/>
                  </a:cubicBezTo>
                  <a:lnTo>
                    <a:pt x="6667" y="6275"/>
                  </a:lnTo>
                  <a:cubicBezTo>
                    <a:pt x="4559" y="6618"/>
                    <a:pt x="3089" y="8579"/>
                    <a:pt x="3383" y="10711"/>
                  </a:cubicBezTo>
                  <a:lnTo>
                    <a:pt x="3628" y="12427"/>
                  </a:lnTo>
                  <a:lnTo>
                    <a:pt x="2452" y="12427"/>
                  </a:lnTo>
                  <a:cubicBezTo>
                    <a:pt x="1741" y="12427"/>
                    <a:pt x="1153" y="13015"/>
                    <a:pt x="1153" y="13726"/>
                  </a:cubicBezTo>
                  <a:cubicBezTo>
                    <a:pt x="1153" y="13971"/>
                    <a:pt x="1226" y="14216"/>
                    <a:pt x="1373" y="14387"/>
                  </a:cubicBezTo>
                  <a:cubicBezTo>
                    <a:pt x="761" y="14975"/>
                    <a:pt x="123" y="15980"/>
                    <a:pt x="50" y="17819"/>
                  </a:cubicBezTo>
                  <a:cubicBezTo>
                    <a:pt x="1" y="20563"/>
                    <a:pt x="5221" y="21617"/>
                    <a:pt x="6937" y="25906"/>
                  </a:cubicBezTo>
                  <a:cubicBezTo>
                    <a:pt x="9486" y="32254"/>
                    <a:pt x="5270" y="33014"/>
                    <a:pt x="6226" y="39582"/>
                  </a:cubicBezTo>
                  <a:cubicBezTo>
                    <a:pt x="6838" y="43474"/>
                    <a:pt x="12080" y="48826"/>
                    <a:pt x="19176" y="48826"/>
                  </a:cubicBezTo>
                  <a:cubicBezTo>
                    <a:pt x="22313" y="48826"/>
                    <a:pt x="25813" y="47780"/>
                    <a:pt x="29436" y="45097"/>
                  </a:cubicBezTo>
                  <a:cubicBezTo>
                    <a:pt x="36666" y="45097"/>
                    <a:pt x="43038" y="39827"/>
                    <a:pt x="46837" y="31789"/>
                  </a:cubicBezTo>
                  <a:cubicBezTo>
                    <a:pt x="49851" y="30784"/>
                    <a:pt x="51641" y="31396"/>
                    <a:pt x="54337" y="30122"/>
                  </a:cubicBezTo>
                  <a:cubicBezTo>
                    <a:pt x="61101" y="26887"/>
                    <a:pt x="62522" y="16348"/>
                    <a:pt x="57596" y="14118"/>
                  </a:cubicBezTo>
                  <a:cubicBezTo>
                    <a:pt x="57621" y="13995"/>
                    <a:pt x="57645" y="13873"/>
                    <a:pt x="57645" y="13726"/>
                  </a:cubicBezTo>
                  <a:cubicBezTo>
                    <a:pt x="57645" y="13015"/>
                    <a:pt x="57057" y="12427"/>
                    <a:pt x="56371" y="12427"/>
                  </a:cubicBezTo>
                  <a:lnTo>
                    <a:pt x="55170" y="12427"/>
                  </a:lnTo>
                  <a:lnTo>
                    <a:pt x="55415" y="10711"/>
                  </a:lnTo>
                  <a:cubicBezTo>
                    <a:pt x="55709" y="8579"/>
                    <a:pt x="54238" y="6618"/>
                    <a:pt x="52131" y="6275"/>
                  </a:cubicBezTo>
                  <a:lnTo>
                    <a:pt x="52008" y="6250"/>
                  </a:lnTo>
                  <a:cubicBezTo>
                    <a:pt x="51815" y="6222"/>
                    <a:pt x="51623" y="6208"/>
                    <a:pt x="51433" y="6208"/>
                  </a:cubicBezTo>
                  <a:cubicBezTo>
                    <a:pt x="50805" y="6208"/>
                    <a:pt x="50201" y="6360"/>
                    <a:pt x="49655" y="6643"/>
                  </a:cubicBezTo>
                  <a:cubicBezTo>
                    <a:pt x="49435" y="5613"/>
                    <a:pt x="49190" y="4559"/>
                    <a:pt x="48920" y="3554"/>
                  </a:cubicBezTo>
                  <a:cubicBezTo>
                    <a:pt x="48650" y="2329"/>
                    <a:pt x="48332" y="1128"/>
                    <a:pt x="47989" y="1"/>
                  </a:cubicBezTo>
                  <a:cubicBezTo>
                    <a:pt x="42156" y="785"/>
                    <a:pt x="35906" y="1251"/>
                    <a:pt x="29411" y="1251"/>
                  </a:cubicBezTo>
                  <a:cubicBezTo>
                    <a:pt x="22916" y="1251"/>
                    <a:pt x="16667" y="834"/>
                    <a:pt x="10809" y="1"/>
                  </a:cubicBezTo>
                  <a:close/>
                </a:path>
              </a:pathLst>
            </a:custGeom>
            <a:solidFill>
              <a:schemeClr val="accent6"/>
            </a:solidFill>
            <a:ln w="15240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49803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35" name="Google Shape;635;p10"/>
            <p:cNvGrpSpPr/>
            <p:nvPr/>
          </p:nvGrpSpPr>
          <p:grpSpPr>
            <a:xfrm>
              <a:off x="-4667175" y="1539525"/>
              <a:ext cx="1566725" cy="1382325"/>
              <a:chOff x="-4667175" y="1539525"/>
              <a:chExt cx="1566725" cy="1382325"/>
            </a:xfrm>
          </p:grpSpPr>
          <p:sp>
            <p:nvSpPr>
              <p:cNvPr id="636" name="Google Shape;636;p10"/>
              <p:cNvSpPr/>
              <p:nvPr/>
            </p:nvSpPr>
            <p:spPr>
              <a:xfrm>
                <a:off x="-4667175" y="1882650"/>
                <a:ext cx="1566725" cy="1039200"/>
              </a:xfrm>
              <a:custGeom>
                <a:avLst/>
                <a:gdLst/>
                <a:ahLst/>
                <a:cxnLst/>
                <a:rect l="l" t="t" r="r" b="b"/>
                <a:pathLst>
                  <a:path w="62669" h="41568" fill="none" extrusionOk="0">
                    <a:moveTo>
                      <a:pt x="2549" y="1"/>
                    </a:moveTo>
                    <a:cubicBezTo>
                      <a:pt x="2549" y="1"/>
                      <a:pt x="147" y="515"/>
                      <a:pt x="74" y="4094"/>
                    </a:cubicBezTo>
                    <a:cubicBezTo>
                      <a:pt x="0" y="6838"/>
                      <a:pt x="5245" y="7892"/>
                      <a:pt x="6961" y="12181"/>
                    </a:cubicBezTo>
                    <a:cubicBezTo>
                      <a:pt x="9509" y="18529"/>
                      <a:pt x="5269" y="19289"/>
                      <a:pt x="6250" y="25857"/>
                    </a:cubicBezTo>
                    <a:cubicBezTo>
                      <a:pt x="7181" y="31911"/>
                      <a:pt x="19435" y="41567"/>
                      <a:pt x="32327" y="28896"/>
                    </a:cubicBezTo>
                    <a:cubicBezTo>
                      <a:pt x="47375" y="14069"/>
                      <a:pt x="49017" y="18921"/>
                      <a:pt x="54360" y="16397"/>
                    </a:cubicBezTo>
                    <a:cubicBezTo>
                      <a:pt x="61615" y="12917"/>
                      <a:pt x="62669" y="907"/>
                      <a:pt x="56272" y="25"/>
                    </a:cubicBezTo>
                  </a:path>
                </a:pathLst>
              </a:custGeom>
              <a:noFill/>
              <a:ln w="15325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7" name="Google Shape;637;p10"/>
              <p:cNvSpPr/>
              <p:nvPr/>
            </p:nvSpPr>
            <p:spPr>
              <a:xfrm>
                <a:off x="-4637775" y="1850175"/>
                <a:ext cx="126850" cy="64350"/>
              </a:xfrm>
              <a:custGeom>
                <a:avLst/>
                <a:gdLst/>
                <a:ahLst/>
                <a:cxnLst/>
                <a:rect l="l" t="t" r="r" b="b"/>
                <a:pathLst>
                  <a:path w="5074" h="2574" extrusionOk="0">
                    <a:moveTo>
                      <a:pt x="1275" y="1"/>
                    </a:moveTo>
                    <a:cubicBezTo>
                      <a:pt x="564" y="1"/>
                      <a:pt x="1" y="589"/>
                      <a:pt x="1" y="1300"/>
                    </a:cubicBezTo>
                    <a:cubicBezTo>
                      <a:pt x="1" y="1986"/>
                      <a:pt x="564" y="2574"/>
                      <a:pt x="1275" y="2574"/>
                    </a:cubicBezTo>
                    <a:lnTo>
                      <a:pt x="3799" y="2574"/>
                    </a:lnTo>
                    <a:cubicBezTo>
                      <a:pt x="4486" y="2574"/>
                      <a:pt x="5074" y="1986"/>
                      <a:pt x="5074" y="1300"/>
                    </a:cubicBezTo>
                    <a:cubicBezTo>
                      <a:pt x="5074" y="589"/>
                      <a:pt x="4486" y="1"/>
                      <a:pt x="379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8" name="Google Shape;638;p10"/>
              <p:cNvSpPr/>
              <p:nvPr/>
            </p:nvSpPr>
            <p:spPr>
              <a:xfrm>
                <a:off x="-3353525" y="1850175"/>
                <a:ext cx="126850" cy="64350"/>
              </a:xfrm>
              <a:custGeom>
                <a:avLst/>
                <a:gdLst/>
                <a:ahLst/>
                <a:cxnLst/>
                <a:rect l="l" t="t" r="r" b="b"/>
                <a:pathLst>
                  <a:path w="5074" h="2574" extrusionOk="0">
                    <a:moveTo>
                      <a:pt x="1275" y="1"/>
                    </a:moveTo>
                    <a:cubicBezTo>
                      <a:pt x="589" y="1"/>
                      <a:pt x="1" y="589"/>
                      <a:pt x="1" y="1300"/>
                    </a:cubicBezTo>
                    <a:cubicBezTo>
                      <a:pt x="1" y="1986"/>
                      <a:pt x="589" y="2574"/>
                      <a:pt x="1275" y="2574"/>
                    </a:cubicBezTo>
                    <a:lnTo>
                      <a:pt x="3800" y="2574"/>
                    </a:lnTo>
                    <a:cubicBezTo>
                      <a:pt x="4510" y="2574"/>
                      <a:pt x="5074" y="1986"/>
                      <a:pt x="5074" y="1300"/>
                    </a:cubicBezTo>
                    <a:cubicBezTo>
                      <a:pt x="5074" y="589"/>
                      <a:pt x="4510" y="1"/>
                      <a:pt x="38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9" name="Google Shape;639;p10"/>
              <p:cNvSpPr/>
              <p:nvPr/>
            </p:nvSpPr>
            <p:spPr>
              <a:xfrm>
                <a:off x="-4589975" y="1694675"/>
                <a:ext cx="232850" cy="339825"/>
              </a:xfrm>
              <a:custGeom>
                <a:avLst/>
                <a:gdLst/>
                <a:ahLst/>
                <a:cxnLst/>
                <a:rect l="l" t="t" r="r" b="b"/>
                <a:pathLst>
                  <a:path w="9314" h="13593" extrusionOk="0">
                    <a:moveTo>
                      <a:pt x="4288" y="1"/>
                    </a:moveTo>
                    <a:cubicBezTo>
                      <a:pt x="4095" y="1"/>
                      <a:pt x="3899" y="15"/>
                      <a:pt x="3701" y="44"/>
                    </a:cubicBezTo>
                    <a:lnTo>
                      <a:pt x="3603" y="69"/>
                    </a:lnTo>
                    <a:cubicBezTo>
                      <a:pt x="1471" y="412"/>
                      <a:pt x="0" y="2373"/>
                      <a:pt x="319" y="4505"/>
                    </a:cubicBezTo>
                    <a:lnTo>
                      <a:pt x="1177" y="10265"/>
                    </a:lnTo>
                    <a:cubicBezTo>
                      <a:pt x="1488" y="12201"/>
                      <a:pt x="3134" y="13592"/>
                      <a:pt x="5032" y="13592"/>
                    </a:cubicBezTo>
                    <a:cubicBezTo>
                      <a:pt x="5223" y="13592"/>
                      <a:pt x="5417" y="13578"/>
                      <a:pt x="5613" y="13549"/>
                    </a:cubicBezTo>
                    <a:lnTo>
                      <a:pt x="5735" y="13524"/>
                    </a:lnTo>
                    <a:cubicBezTo>
                      <a:pt x="7843" y="13181"/>
                      <a:pt x="9313" y="11220"/>
                      <a:pt x="9019" y="9088"/>
                    </a:cubicBezTo>
                    <a:lnTo>
                      <a:pt x="8162" y="3329"/>
                    </a:lnTo>
                    <a:cubicBezTo>
                      <a:pt x="7850" y="1392"/>
                      <a:pt x="6204" y="1"/>
                      <a:pt x="428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0" name="Google Shape;640;p10"/>
              <p:cNvSpPr/>
              <p:nvPr/>
            </p:nvSpPr>
            <p:spPr>
              <a:xfrm>
                <a:off x="-4562400" y="1735375"/>
                <a:ext cx="177100" cy="237600"/>
              </a:xfrm>
              <a:custGeom>
                <a:avLst/>
                <a:gdLst/>
                <a:ahLst/>
                <a:cxnLst/>
                <a:rect l="l" t="t" r="r" b="b"/>
                <a:pathLst>
                  <a:path w="7084" h="9504" extrusionOk="0">
                    <a:moveTo>
                      <a:pt x="3262" y="0"/>
                    </a:moveTo>
                    <a:cubicBezTo>
                      <a:pt x="3116" y="0"/>
                      <a:pt x="2968" y="11"/>
                      <a:pt x="2819" y="34"/>
                    </a:cubicBezTo>
                    <a:lnTo>
                      <a:pt x="2721" y="34"/>
                    </a:lnTo>
                    <a:cubicBezTo>
                      <a:pt x="1127" y="279"/>
                      <a:pt x="0" y="1774"/>
                      <a:pt x="245" y="3416"/>
                    </a:cubicBezTo>
                    <a:lnTo>
                      <a:pt x="882" y="6994"/>
                    </a:lnTo>
                    <a:cubicBezTo>
                      <a:pt x="1105" y="8441"/>
                      <a:pt x="2378" y="9503"/>
                      <a:pt x="3821" y="9503"/>
                    </a:cubicBezTo>
                    <a:cubicBezTo>
                      <a:pt x="3968" y="9503"/>
                      <a:pt x="4116" y="9492"/>
                      <a:pt x="4265" y="9470"/>
                    </a:cubicBezTo>
                    <a:lnTo>
                      <a:pt x="4363" y="9470"/>
                    </a:lnTo>
                    <a:cubicBezTo>
                      <a:pt x="5956" y="9225"/>
                      <a:pt x="7083" y="7730"/>
                      <a:pt x="6838" y="6112"/>
                    </a:cubicBezTo>
                    <a:lnTo>
                      <a:pt x="6201" y="2509"/>
                    </a:lnTo>
                    <a:cubicBezTo>
                      <a:pt x="5978" y="1063"/>
                      <a:pt x="4705" y="0"/>
                      <a:pt x="326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1" name="Google Shape;641;p10"/>
              <p:cNvSpPr/>
              <p:nvPr/>
            </p:nvSpPr>
            <p:spPr>
              <a:xfrm>
                <a:off x="-4501750" y="1852000"/>
                <a:ext cx="83350" cy="53350"/>
              </a:xfrm>
              <a:custGeom>
                <a:avLst/>
                <a:gdLst/>
                <a:ahLst/>
                <a:cxnLst/>
                <a:rect l="l" t="t" r="r" b="b"/>
                <a:pathLst>
                  <a:path w="3334" h="2134" extrusionOk="0">
                    <a:moveTo>
                      <a:pt x="2297" y="0"/>
                    </a:moveTo>
                    <a:cubicBezTo>
                      <a:pt x="2283" y="0"/>
                      <a:pt x="2269" y="1"/>
                      <a:pt x="2255" y="1"/>
                    </a:cubicBezTo>
                    <a:lnTo>
                      <a:pt x="1079" y="1"/>
                    </a:lnTo>
                    <a:cubicBezTo>
                      <a:pt x="491" y="1"/>
                      <a:pt x="0" y="491"/>
                      <a:pt x="0" y="1079"/>
                    </a:cubicBezTo>
                    <a:cubicBezTo>
                      <a:pt x="0" y="1643"/>
                      <a:pt x="491" y="2133"/>
                      <a:pt x="1079" y="2133"/>
                    </a:cubicBezTo>
                    <a:lnTo>
                      <a:pt x="2255" y="2133"/>
                    </a:lnTo>
                    <a:cubicBezTo>
                      <a:pt x="2843" y="2133"/>
                      <a:pt x="3334" y="1643"/>
                      <a:pt x="3334" y="1079"/>
                    </a:cubicBezTo>
                    <a:cubicBezTo>
                      <a:pt x="3334" y="481"/>
                      <a:pt x="2867" y="0"/>
                      <a:pt x="2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2" name="Google Shape;642;p10"/>
              <p:cNvSpPr/>
              <p:nvPr/>
            </p:nvSpPr>
            <p:spPr>
              <a:xfrm>
                <a:off x="-3507925" y="1694675"/>
                <a:ext cx="233475" cy="339825"/>
              </a:xfrm>
              <a:custGeom>
                <a:avLst/>
                <a:gdLst/>
                <a:ahLst/>
                <a:cxnLst/>
                <a:rect l="l" t="t" r="r" b="b"/>
                <a:pathLst>
                  <a:path w="9339" h="13593" extrusionOk="0">
                    <a:moveTo>
                      <a:pt x="5032" y="1"/>
                    </a:moveTo>
                    <a:cubicBezTo>
                      <a:pt x="3135" y="1"/>
                      <a:pt x="1489" y="1392"/>
                      <a:pt x="1177" y="3329"/>
                    </a:cubicBezTo>
                    <a:lnTo>
                      <a:pt x="319" y="9088"/>
                    </a:lnTo>
                    <a:cubicBezTo>
                      <a:pt x="1" y="11220"/>
                      <a:pt x="1496" y="13181"/>
                      <a:pt x="3603" y="13524"/>
                    </a:cubicBezTo>
                    <a:lnTo>
                      <a:pt x="3726" y="13549"/>
                    </a:lnTo>
                    <a:cubicBezTo>
                      <a:pt x="3921" y="13578"/>
                      <a:pt x="4115" y="13592"/>
                      <a:pt x="4307" y="13592"/>
                    </a:cubicBezTo>
                    <a:cubicBezTo>
                      <a:pt x="6204" y="13592"/>
                      <a:pt x="7850" y="12201"/>
                      <a:pt x="8162" y="10265"/>
                    </a:cubicBezTo>
                    <a:lnTo>
                      <a:pt x="9020" y="4505"/>
                    </a:lnTo>
                    <a:cubicBezTo>
                      <a:pt x="9338" y="2373"/>
                      <a:pt x="7868" y="412"/>
                      <a:pt x="5736" y="69"/>
                    </a:cubicBezTo>
                    <a:lnTo>
                      <a:pt x="5613" y="44"/>
                    </a:lnTo>
                    <a:cubicBezTo>
                      <a:pt x="5417" y="15"/>
                      <a:pt x="5223" y="1"/>
                      <a:pt x="503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3" name="Google Shape;643;p10"/>
              <p:cNvSpPr/>
              <p:nvPr/>
            </p:nvSpPr>
            <p:spPr>
              <a:xfrm>
                <a:off x="-3479125" y="1735375"/>
                <a:ext cx="177100" cy="237600"/>
              </a:xfrm>
              <a:custGeom>
                <a:avLst/>
                <a:gdLst/>
                <a:ahLst/>
                <a:cxnLst/>
                <a:rect l="l" t="t" r="r" b="b"/>
                <a:pathLst>
                  <a:path w="7084" h="9504" extrusionOk="0">
                    <a:moveTo>
                      <a:pt x="3816" y="0"/>
                    </a:moveTo>
                    <a:cubicBezTo>
                      <a:pt x="2358" y="0"/>
                      <a:pt x="1105" y="1063"/>
                      <a:pt x="883" y="2509"/>
                    </a:cubicBezTo>
                    <a:lnTo>
                      <a:pt x="246" y="6112"/>
                    </a:lnTo>
                    <a:cubicBezTo>
                      <a:pt x="0" y="7730"/>
                      <a:pt x="1128" y="9225"/>
                      <a:pt x="2721" y="9470"/>
                    </a:cubicBezTo>
                    <a:lnTo>
                      <a:pt x="2819" y="9470"/>
                    </a:lnTo>
                    <a:cubicBezTo>
                      <a:pt x="2968" y="9492"/>
                      <a:pt x="3116" y="9503"/>
                      <a:pt x="3262" y="9503"/>
                    </a:cubicBezTo>
                    <a:cubicBezTo>
                      <a:pt x="4701" y="9503"/>
                      <a:pt x="5954" y="8441"/>
                      <a:pt x="6177" y="6994"/>
                    </a:cubicBezTo>
                    <a:lnTo>
                      <a:pt x="6838" y="3416"/>
                    </a:lnTo>
                    <a:cubicBezTo>
                      <a:pt x="7083" y="1774"/>
                      <a:pt x="5932" y="279"/>
                      <a:pt x="4338" y="34"/>
                    </a:cubicBezTo>
                    <a:lnTo>
                      <a:pt x="4265" y="34"/>
                    </a:lnTo>
                    <a:cubicBezTo>
                      <a:pt x="4114" y="11"/>
                      <a:pt x="3964" y="0"/>
                      <a:pt x="381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4" name="Google Shape;644;p10"/>
              <p:cNvSpPr/>
              <p:nvPr/>
            </p:nvSpPr>
            <p:spPr>
              <a:xfrm>
                <a:off x="-3446650" y="1852000"/>
                <a:ext cx="83975" cy="53350"/>
              </a:xfrm>
              <a:custGeom>
                <a:avLst/>
                <a:gdLst/>
                <a:ahLst/>
                <a:cxnLst/>
                <a:rect l="l" t="t" r="r" b="b"/>
                <a:pathLst>
                  <a:path w="3359" h="2134" extrusionOk="0">
                    <a:moveTo>
                      <a:pt x="1038" y="0"/>
                    </a:moveTo>
                    <a:cubicBezTo>
                      <a:pt x="491" y="0"/>
                      <a:pt x="0" y="481"/>
                      <a:pt x="0" y="1079"/>
                    </a:cubicBezTo>
                    <a:cubicBezTo>
                      <a:pt x="0" y="1643"/>
                      <a:pt x="491" y="2133"/>
                      <a:pt x="1079" y="2133"/>
                    </a:cubicBezTo>
                    <a:lnTo>
                      <a:pt x="2280" y="2133"/>
                    </a:lnTo>
                    <a:cubicBezTo>
                      <a:pt x="2868" y="2133"/>
                      <a:pt x="3358" y="1643"/>
                      <a:pt x="3358" y="1079"/>
                    </a:cubicBezTo>
                    <a:cubicBezTo>
                      <a:pt x="3358" y="491"/>
                      <a:pt x="2868" y="1"/>
                      <a:pt x="2280" y="1"/>
                    </a:cubicBezTo>
                    <a:lnTo>
                      <a:pt x="1079" y="1"/>
                    </a:lnTo>
                    <a:cubicBezTo>
                      <a:pt x="1065" y="1"/>
                      <a:pt x="1052" y="0"/>
                      <a:pt x="10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5" name="Google Shape;645;p10"/>
              <p:cNvSpPr/>
              <p:nvPr/>
            </p:nvSpPr>
            <p:spPr>
              <a:xfrm>
                <a:off x="-4458850" y="1539525"/>
                <a:ext cx="1052650" cy="1127425"/>
              </a:xfrm>
              <a:custGeom>
                <a:avLst/>
                <a:gdLst/>
                <a:ahLst/>
                <a:cxnLst/>
                <a:rect l="l" t="t" r="r" b="b"/>
                <a:pathLst>
                  <a:path w="42106" h="45097" extrusionOk="0">
                    <a:moveTo>
                      <a:pt x="2451" y="1"/>
                    </a:moveTo>
                    <a:cubicBezTo>
                      <a:pt x="2083" y="1153"/>
                      <a:pt x="1765" y="2353"/>
                      <a:pt x="1495" y="3579"/>
                    </a:cubicBezTo>
                    <a:cubicBezTo>
                      <a:pt x="564" y="7084"/>
                      <a:pt x="0" y="10883"/>
                      <a:pt x="0" y="14853"/>
                    </a:cubicBezTo>
                    <a:cubicBezTo>
                      <a:pt x="0" y="31543"/>
                      <a:pt x="9411" y="45097"/>
                      <a:pt x="21053" y="45097"/>
                    </a:cubicBezTo>
                    <a:cubicBezTo>
                      <a:pt x="32670" y="45097"/>
                      <a:pt x="42106" y="31543"/>
                      <a:pt x="42106" y="14853"/>
                    </a:cubicBezTo>
                    <a:cubicBezTo>
                      <a:pt x="42106" y="10834"/>
                      <a:pt x="41542" y="7035"/>
                      <a:pt x="40562" y="3554"/>
                    </a:cubicBezTo>
                    <a:cubicBezTo>
                      <a:pt x="40292" y="2329"/>
                      <a:pt x="39974" y="1128"/>
                      <a:pt x="39655" y="1"/>
                    </a:cubicBezTo>
                    <a:cubicBezTo>
                      <a:pt x="33798" y="785"/>
                      <a:pt x="27548" y="1251"/>
                      <a:pt x="21053" y="1251"/>
                    </a:cubicBezTo>
                    <a:cubicBezTo>
                      <a:pt x="14558" y="1251"/>
                      <a:pt x="8308" y="834"/>
                      <a:pt x="245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6" name="Google Shape;646;p10"/>
              <p:cNvSpPr/>
              <p:nvPr/>
            </p:nvSpPr>
            <p:spPr>
              <a:xfrm>
                <a:off x="-4285475" y="1831800"/>
                <a:ext cx="226750" cy="100500"/>
              </a:xfrm>
              <a:custGeom>
                <a:avLst/>
                <a:gdLst/>
                <a:ahLst/>
                <a:cxnLst/>
                <a:rect l="l" t="t" r="r" b="b"/>
                <a:pathLst>
                  <a:path w="9070" h="4020" extrusionOk="0">
                    <a:moveTo>
                      <a:pt x="4535" y="0"/>
                    </a:moveTo>
                    <a:cubicBezTo>
                      <a:pt x="2207" y="0"/>
                      <a:pt x="271" y="1765"/>
                      <a:pt x="1" y="4020"/>
                    </a:cubicBezTo>
                    <a:cubicBezTo>
                      <a:pt x="932" y="2745"/>
                      <a:pt x="2623" y="1887"/>
                      <a:pt x="4535" y="1887"/>
                    </a:cubicBezTo>
                    <a:cubicBezTo>
                      <a:pt x="6422" y="1887"/>
                      <a:pt x="8113" y="2745"/>
                      <a:pt x="9069" y="4020"/>
                    </a:cubicBezTo>
                    <a:cubicBezTo>
                      <a:pt x="8775" y="1765"/>
                      <a:pt x="6863" y="0"/>
                      <a:pt x="453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7" name="Google Shape;647;p10"/>
              <p:cNvSpPr/>
              <p:nvPr/>
            </p:nvSpPr>
            <p:spPr>
              <a:xfrm>
                <a:off x="-3805700" y="1831800"/>
                <a:ext cx="226725" cy="100500"/>
              </a:xfrm>
              <a:custGeom>
                <a:avLst/>
                <a:gdLst/>
                <a:ahLst/>
                <a:cxnLst/>
                <a:rect l="l" t="t" r="r" b="b"/>
                <a:pathLst>
                  <a:path w="9069" h="4020" extrusionOk="0">
                    <a:moveTo>
                      <a:pt x="4534" y="0"/>
                    </a:moveTo>
                    <a:cubicBezTo>
                      <a:pt x="2206" y="0"/>
                      <a:pt x="270" y="1765"/>
                      <a:pt x="0" y="4020"/>
                    </a:cubicBezTo>
                    <a:cubicBezTo>
                      <a:pt x="956" y="2745"/>
                      <a:pt x="2647" y="1887"/>
                      <a:pt x="4534" y="1887"/>
                    </a:cubicBezTo>
                    <a:cubicBezTo>
                      <a:pt x="6446" y="1887"/>
                      <a:pt x="8113" y="2745"/>
                      <a:pt x="9069" y="4020"/>
                    </a:cubicBezTo>
                    <a:cubicBezTo>
                      <a:pt x="8799" y="1765"/>
                      <a:pt x="6912" y="0"/>
                      <a:pt x="453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8" name="Google Shape;648;p10"/>
              <p:cNvSpPr/>
              <p:nvPr/>
            </p:nvSpPr>
            <p:spPr>
              <a:xfrm>
                <a:off x="-4321625" y="2072600"/>
                <a:ext cx="778800" cy="393375"/>
              </a:xfrm>
              <a:custGeom>
                <a:avLst/>
                <a:gdLst/>
                <a:ahLst/>
                <a:cxnLst/>
                <a:rect l="l" t="t" r="r" b="b"/>
                <a:pathLst>
                  <a:path w="31152" h="15735" extrusionOk="0">
                    <a:moveTo>
                      <a:pt x="31152" y="0"/>
                    </a:moveTo>
                    <a:lnTo>
                      <a:pt x="31152" y="0"/>
                    </a:lnTo>
                    <a:cubicBezTo>
                      <a:pt x="26642" y="1887"/>
                      <a:pt x="21201" y="2990"/>
                      <a:pt x="15319" y="2990"/>
                    </a:cubicBezTo>
                    <a:cubicBezTo>
                      <a:pt x="9657" y="2990"/>
                      <a:pt x="4388" y="1961"/>
                      <a:pt x="1" y="221"/>
                    </a:cubicBezTo>
                    <a:lnTo>
                      <a:pt x="1" y="221"/>
                    </a:lnTo>
                    <a:cubicBezTo>
                      <a:pt x="736" y="8921"/>
                      <a:pt x="7403" y="15735"/>
                      <a:pt x="15564" y="15735"/>
                    </a:cubicBezTo>
                    <a:cubicBezTo>
                      <a:pt x="23774" y="15735"/>
                      <a:pt x="30514" y="8823"/>
                      <a:pt x="311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9" name="Google Shape;649;p10"/>
              <p:cNvSpPr/>
              <p:nvPr/>
            </p:nvSpPr>
            <p:spPr>
              <a:xfrm>
                <a:off x="-4321625" y="2073200"/>
                <a:ext cx="778175" cy="131775"/>
              </a:xfrm>
              <a:custGeom>
                <a:avLst/>
                <a:gdLst/>
                <a:ahLst/>
                <a:cxnLst/>
                <a:rect l="l" t="t" r="r" b="b"/>
                <a:pathLst>
                  <a:path w="31127" h="5271" extrusionOk="0">
                    <a:moveTo>
                      <a:pt x="31127" y="1"/>
                    </a:moveTo>
                    <a:cubicBezTo>
                      <a:pt x="26617" y="1912"/>
                      <a:pt x="21176" y="3015"/>
                      <a:pt x="15319" y="3015"/>
                    </a:cubicBezTo>
                    <a:cubicBezTo>
                      <a:pt x="9657" y="3015"/>
                      <a:pt x="4388" y="1961"/>
                      <a:pt x="1" y="221"/>
                    </a:cubicBezTo>
                    <a:lnTo>
                      <a:pt x="1" y="221"/>
                    </a:lnTo>
                    <a:cubicBezTo>
                      <a:pt x="50" y="1055"/>
                      <a:pt x="173" y="1863"/>
                      <a:pt x="369" y="2648"/>
                    </a:cubicBezTo>
                    <a:cubicBezTo>
                      <a:pt x="4682" y="4290"/>
                      <a:pt x="9829" y="5270"/>
                      <a:pt x="15319" y="5270"/>
                    </a:cubicBezTo>
                    <a:cubicBezTo>
                      <a:pt x="21054" y="5270"/>
                      <a:pt x="26372" y="4241"/>
                      <a:pt x="30784" y="2427"/>
                    </a:cubicBezTo>
                    <a:cubicBezTo>
                      <a:pt x="30931" y="1618"/>
                      <a:pt x="31053" y="834"/>
                      <a:pt x="3112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0" name="Google Shape;650;p10"/>
              <p:cNvSpPr/>
              <p:nvPr/>
            </p:nvSpPr>
            <p:spPr>
              <a:xfrm>
                <a:off x="-4054475" y="1894300"/>
                <a:ext cx="245125" cy="301475"/>
              </a:xfrm>
              <a:custGeom>
                <a:avLst/>
                <a:gdLst/>
                <a:ahLst/>
                <a:cxnLst/>
                <a:rect l="l" t="t" r="r" b="b"/>
                <a:pathLst>
                  <a:path w="9805" h="12059" extrusionOk="0">
                    <a:moveTo>
                      <a:pt x="4903" y="0"/>
                    </a:moveTo>
                    <a:cubicBezTo>
                      <a:pt x="3628" y="0"/>
                      <a:pt x="2574" y="1030"/>
                      <a:pt x="2574" y="2329"/>
                    </a:cubicBezTo>
                    <a:lnTo>
                      <a:pt x="2574" y="5956"/>
                    </a:lnTo>
                    <a:lnTo>
                      <a:pt x="2550" y="5956"/>
                    </a:lnTo>
                    <a:cubicBezTo>
                      <a:pt x="1128" y="5956"/>
                      <a:pt x="1" y="7083"/>
                      <a:pt x="1" y="8505"/>
                    </a:cubicBezTo>
                    <a:cubicBezTo>
                      <a:pt x="1" y="9926"/>
                      <a:pt x="1128" y="11054"/>
                      <a:pt x="2550" y="11054"/>
                    </a:cubicBezTo>
                    <a:cubicBezTo>
                      <a:pt x="2697" y="11054"/>
                      <a:pt x="2819" y="11054"/>
                      <a:pt x="2966" y="11029"/>
                    </a:cubicBezTo>
                    <a:cubicBezTo>
                      <a:pt x="3407" y="11666"/>
                      <a:pt x="4118" y="12059"/>
                      <a:pt x="4903" y="12059"/>
                    </a:cubicBezTo>
                    <a:cubicBezTo>
                      <a:pt x="5736" y="12059"/>
                      <a:pt x="6447" y="11642"/>
                      <a:pt x="6839" y="11029"/>
                    </a:cubicBezTo>
                    <a:cubicBezTo>
                      <a:pt x="6961" y="11054"/>
                      <a:pt x="7108" y="11054"/>
                      <a:pt x="7255" y="11054"/>
                    </a:cubicBezTo>
                    <a:cubicBezTo>
                      <a:pt x="8677" y="11054"/>
                      <a:pt x="9804" y="9926"/>
                      <a:pt x="9804" y="8505"/>
                    </a:cubicBezTo>
                    <a:cubicBezTo>
                      <a:pt x="9804" y="7108"/>
                      <a:pt x="8677" y="5956"/>
                      <a:pt x="7255" y="5956"/>
                    </a:cubicBezTo>
                    <a:lnTo>
                      <a:pt x="7231" y="2329"/>
                    </a:lnTo>
                    <a:cubicBezTo>
                      <a:pt x="7231" y="1030"/>
                      <a:pt x="6201" y="0"/>
                      <a:pt x="49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1" name="Google Shape;651;p10"/>
              <p:cNvSpPr/>
              <p:nvPr/>
            </p:nvSpPr>
            <p:spPr>
              <a:xfrm>
                <a:off x="-4287300" y="1694925"/>
                <a:ext cx="226725" cy="93025"/>
              </a:xfrm>
              <a:custGeom>
                <a:avLst/>
                <a:gdLst/>
                <a:ahLst/>
                <a:cxnLst/>
                <a:rect l="l" t="t" r="r" b="b"/>
                <a:pathLst>
                  <a:path w="9069" h="3721" extrusionOk="0">
                    <a:moveTo>
                      <a:pt x="8273" y="0"/>
                    </a:moveTo>
                    <a:cubicBezTo>
                      <a:pt x="8203" y="0"/>
                      <a:pt x="8133" y="11"/>
                      <a:pt x="8064" y="34"/>
                    </a:cubicBezTo>
                    <a:lnTo>
                      <a:pt x="589" y="2338"/>
                    </a:lnTo>
                    <a:cubicBezTo>
                      <a:pt x="221" y="2461"/>
                      <a:pt x="0" y="2828"/>
                      <a:pt x="123" y="3221"/>
                    </a:cubicBezTo>
                    <a:cubicBezTo>
                      <a:pt x="222" y="3519"/>
                      <a:pt x="483" y="3720"/>
                      <a:pt x="787" y="3720"/>
                    </a:cubicBezTo>
                    <a:cubicBezTo>
                      <a:pt x="858" y="3720"/>
                      <a:pt x="931" y="3709"/>
                      <a:pt x="1005" y="3686"/>
                    </a:cubicBezTo>
                    <a:lnTo>
                      <a:pt x="8480" y="1382"/>
                    </a:lnTo>
                    <a:cubicBezTo>
                      <a:pt x="8848" y="1260"/>
                      <a:pt x="9069" y="892"/>
                      <a:pt x="8946" y="500"/>
                    </a:cubicBezTo>
                    <a:cubicBezTo>
                      <a:pt x="8847" y="202"/>
                      <a:pt x="8570" y="0"/>
                      <a:pt x="827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2" name="Google Shape;652;p10"/>
              <p:cNvSpPr/>
              <p:nvPr/>
            </p:nvSpPr>
            <p:spPr>
              <a:xfrm>
                <a:off x="-3789150" y="1677500"/>
                <a:ext cx="212025" cy="126825"/>
              </a:xfrm>
              <a:custGeom>
                <a:avLst/>
                <a:gdLst/>
                <a:ahLst/>
                <a:cxnLst/>
                <a:rect l="l" t="t" r="r" b="b"/>
                <a:pathLst>
                  <a:path w="8481" h="5073" extrusionOk="0">
                    <a:moveTo>
                      <a:pt x="781" y="1"/>
                    </a:moveTo>
                    <a:cubicBezTo>
                      <a:pt x="538" y="1"/>
                      <a:pt x="304" y="132"/>
                      <a:pt x="172" y="364"/>
                    </a:cubicBezTo>
                    <a:cubicBezTo>
                      <a:pt x="0" y="707"/>
                      <a:pt x="123" y="1124"/>
                      <a:pt x="441" y="1320"/>
                    </a:cubicBezTo>
                    <a:lnTo>
                      <a:pt x="7353" y="4996"/>
                    </a:lnTo>
                    <a:cubicBezTo>
                      <a:pt x="7449" y="5048"/>
                      <a:pt x="7557" y="5073"/>
                      <a:pt x="7665" y="5073"/>
                    </a:cubicBezTo>
                    <a:cubicBezTo>
                      <a:pt x="7914" y="5073"/>
                      <a:pt x="8164" y="4941"/>
                      <a:pt x="8284" y="4702"/>
                    </a:cubicBezTo>
                    <a:cubicBezTo>
                      <a:pt x="8480" y="4334"/>
                      <a:pt x="8357" y="3942"/>
                      <a:pt x="8014" y="3770"/>
                    </a:cubicBezTo>
                    <a:lnTo>
                      <a:pt x="1127" y="94"/>
                    </a:lnTo>
                    <a:cubicBezTo>
                      <a:pt x="1016" y="31"/>
                      <a:pt x="897" y="1"/>
                      <a:pt x="78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3" name="Google Shape;653;p10"/>
              <p:cNvSpPr/>
              <p:nvPr/>
            </p:nvSpPr>
            <p:spPr>
              <a:xfrm>
                <a:off x="-4194775" y="2355675"/>
                <a:ext cx="523900" cy="110300"/>
              </a:xfrm>
              <a:custGeom>
                <a:avLst/>
                <a:gdLst/>
                <a:ahLst/>
                <a:cxnLst/>
                <a:rect l="l" t="t" r="r" b="b"/>
                <a:pathLst>
                  <a:path w="20956" h="4412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794" y="2721"/>
                      <a:pt x="6446" y="4412"/>
                      <a:pt x="10490" y="4412"/>
                    </a:cubicBezTo>
                    <a:cubicBezTo>
                      <a:pt x="14534" y="4412"/>
                      <a:pt x="18210" y="2721"/>
                      <a:pt x="20955" y="0"/>
                    </a:cubicBezTo>
                    <a:lnTo>
                      <a:pt x="20955" y="0"/>
                    </a:lnTo>
                    <a:cubicBezTo>
                      <a:pt x="17647" y="540"/>
                      <a:pt x="14142" y="809"/>
                      <a:pt x="10490" y="809"/>
                    </a:cubicBezTo>
                    <a:cubicBezTo>
                      <a:pt x="6838" y="809"/>
                      <a:pt x="3309" y="540"/>
                      <a:pt x="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654" name="Google Shape;654;p10"/>
          <p:cNvSpPr txBox="1">
            <a:spLocks noGrp="1"/>
          </p:cNvSpPr>
          <p:nvPr>
            <p:ph type="subTitle" idx="2"/>
          </p:nvPr>
        </p:nvSpPr>
        <p:spPr>
          <a:xfrm>
            <a:off x="4349550" y="1034725"/>
            <a:ext cx="4438500" cy="451200"/>
          </a:xfrm>
          <a:prstGeom prst="rect">
            <a:avLst/>
          </a:prstGeom>
          <a:solidFill>
            <a:schemeClr val="accent3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" sz="2700" i="1">
                <a:latin typeface="Calibri"/>
                <a:ea typeface="Calibri"/>
                <a:cs typeface="Calibri"/>
                <a:sym typeface="Calibri"/>
              </a:rPr>
              <a:t>Задачи программы:</a:t>
            </a:r>
            <a:endParaRPr sz="2700" i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5" name="Google Shape;655;p10"/>
          <p:cNvSpPr txBox="1"/>
          <p:nvPr/>
        </p:nvSpPr>
        <p:spPr>
          <a:xfrm>
            <a:off x="4349550" y="2632575"/>
            <a:ext cx="4438500" cy="714300"/>
          </a:xfrm>
          <a:prstGeom prst="rect">
            <a:avLst/>
          </a:prstGeom>
          <a:solidFill>
            <a:srgbClr val="FFE599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поэтапное освоение детьми различных видов творчества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6" name="Google Shape;656;p10"/>
          <p:cNvSpPr txBox="1"/>
          <p:nvPr/>
        </p:nvSpPr>
        <p:spPr>
          <a:xfrm>
            <a:off x="4349550" y="3421450"/>
            <a:ext cx="4438500" cy="714300"/>
          </a:xfrm>
          <a:prstGeom prst="rect">
            <a:avLst/>
          </a:prstGeom>
          <a:solidFill>
            <a:srgbClr val="F4CCCC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раскрепощение, устранение внутренних зажимов у детей с НОДА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7" name="Google Shape;657;p10"/>
          <p:cNvSpPr txBox="1"/>
          <p:nvPr/>
        </p:nvSpPr>
        <p:spPr>
          <a:xfrm>
            <a:off x="4349550" y="5565600"/>
            <a:ext cx="4438500" cy="714300"/>
          </a:xfrm>
          <a:prstGeom prst="rect">
            <a:avLst/>
          </a:prstGeom>
          <a:solidFill>
            <a:srgbClr val="F4CCCC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развитие речевой культуры, эстетического вкуса и уважения к творчеству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8" name="Google Shape;658;p10"/>
          <p:cNvSpPr txBox="1"/>
          <p:nvPr/>
        </p:nvSpPr>
        <p:spPr>
          <a:xfrm>
            <a:off x="4349550" y="1560500"/>
            <a:ext cx="4438500" cy="997500"/>
          </a:xfrm>
          <a:prstGeom prst="rect">
            <a:avLst/>
          </a:prstGeom>
          <a:solidFill>
            <a:srgbClr val="F4CCCC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знакомство детей с различными видами театра (драматический, оперный, театр балета, музыкальной комедии)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9" name="Google Shape;659;p10"/>
          <p:cNvSpPr txBox="1"/>
          <p:nvPr/>
        </p:nvSpPr>
        <p:spPr>
          <a:xfrm>
            <a:off x="4349550" y="4210325"/>
            <a:ext cx="4438500" cy="1280700"/>
          </a:xfrm>
          <a:prstGeom prst="rect">
            <a:avLst/>
          </a:prstGeom>
          <a:solidFill>
            <a:srgbClr val="FFE599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развитие артистических навыков детей в плане переживания и воплощения образа, моделирование навыков социального поведения в заданных условиях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4" name="Google Shape;664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208149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665" name="Google Shape;665;p8"/>
          <p:cNvSpPr txBox="1"/>
          <p:nvPr/>
        </p:nvSpPr>
        <p:spPr>
          <a:xfrm>
            <a:off x="2634575" y="564650"/>
            <a:ext cx="3808800" cy="861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ФОРМА</a:t>
            </a:r>
            <a:endParaRPr sz="2200" b="1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ПОДВЕДЕНИЯ ИТОГОВ</a:t>
            </a:r>
            <a:endParaRPr sz="2200" b="1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66" name="Google Shape;666;p8"/>
          <p:cNvSpPr txBox="1"/>
          <p:nvPr/>
        </p:nvSpPr>
        <p:spPr>
          <a:xfrm>
            <a:off x="2102375" y="2387825"/>
            <a:ext cx="2332800" cy="7143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chemeClr val="dk1"/>
                </a:solidFill>
              </a:rPr>
              <a:t>участие  в школьных мероприятиях</a:t>
            </a:r>
            <a:endParaRPr sz="1600">
              <a:solidFill>
                <a:schemeClr val="dk1"/>
              </a:solidFill>
            </a:endParaRPr>
          </a:p>
        </p:txBody>
      </p:sp>
      <p:sp>
        <p:nvSpPr>
          <p:cNvPr id="667" name="Google Shape;667;p8"/>
          <p:cNvSpPr txBox="1"/>
          <p:nvPr/>
        </p:nvSpPr>
        <p:spPr>
          <a:xfrm>
            <a:off x="4593575" y="2387825"/>
            <a:ext cx="2382000" cy="7143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выступление на школьных праздниках</a:t>
            </a:r>
            <a:endParaRPr sz="1600">
              <a:solidFill>
                <a:schemeClr val="dk1"/>
              </a:solidFill>
            </a:endParaRPr>
          </a:p>
        </p:txBody>
      </p:sp>
      <p:sp>
        <p:nvSpPr>
          <p:cNvPr id="668" name="Google Shape;668;p8"/>
          <p:cNvSpPr txBox="1"/>
          <p:nvPr/>
        </p:nvSpPr>
        <p:spPr>
          <a:xfrm>
            <a:off x="2102375" y="3282250"/>
            <a:ext cx="2332800" cy="12807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ежегодный отчётный спектакль для учеников и родителей школы</a:t>
            </a:r>
            <a:endParaRPr sz="1600">
              <a:solidFill>
                <a:schemeClr val="dk1"/>
              </a:solidFill>
            </a:endParaRPr>
          </a:p>
        </p:txBody>
      </p:sp>
      <p:sp>
        <p:nvSpPr>
          <p:cNvPr id="669" name="Google Shape;669;p8"/>
          <p:cNvSpPr txBox="1"/>
          <p:nvPr/>
        </p:nvSpPr>
        <p:spPr>
          <a:xfrm>
            <a:off x="4593575" y="3282250"/>
            <a:ext cx="2382000" cy="12807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выступление</a:t>
            </a:r>
            <a:br>
              <a:rPr lang="en" sz="1600">
                <a:solidFill>
                  <a:schemeClr val="dk1"/>
                </a:solidFill>
              </a:rPr>
            </a:br>
            <a:r>
              <a:rPr lang="en" sz="1600">
                <a:solidFill>
                  <a:schemeClr val="dk1"/>
                </a:solidFill>
              </a:rPr>
              <a:t> на торжественных</a:t>
            </a:r>
            <a:br>
              <a:rPr lang="en" sz="1600">
                <a:solidFill>
                  <a:schemeClr val="dk1"/>
                </a:solidFill>
              </a:rPr>
            </a:br>
            <a:r>
              <a:rPr lang="en" sz="1600">
                <a:solidFill>
                  <a:schemeClr val="dk1"/>
                </a:solidFill>
              </a:rPr>
              <a:t> и тематических линейках</a:t>
            </a:r>
            <a:endParaRPr sz="1600">
              <a:solidFill>
                <a:schemeClr val="dk1"/>
              </a:solidFill>
            </a:endParaRPr>
          </a:p>
        </p:txBody>
      </p:sp>
      <p:sp>
        <p:nvSpPr>
          <p:cNvPr id="670" name="Google Shape;670;p8"/>
          <p:cNvSpPr txBox="1"/>
          <p:nvPr/>
        </p:nvSpPr>
        <p:spPr>
          <a:xfrm>
            <a:off x="2102375" y="4743075"/>
            <a:ext cx="4873200" cy="997500"/>
          </a:xfrm>
          <a:prstGeom prst="rect">
            <a:avLst/>
          </a:prstGeom>
          <a:solidFill>
            <a:srgbClr val="EA9999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инсценирование сказок, сценок из жизни школы</a:t>
            </a:r>
            <a:br>
              <a:rPr lang="en" sz="1600">
                <a:solidFill>
                  <a:schemeClr val="dk1"/>
                </a:solidFill>
              </a:rPr>
            </a:br>
            <a:r>
              <a:rPr lang="en" sz="1600">
                <a:solidFill>
                  <a:schemeClr val="dk1"/>
                </a:solidFill>
              </a:rPr>
              <a:t> и постановка сказок и пьесок для свободного просмотра</a:t>
            </a:r>
            <a:endParaRPr sz="1600">
              <a:solidFill>
                <a:schemeClr val="dk1"/>
              </a:solidFill>
            </a:endParaRPr>
          </a:p>
        </p:txBody>
      </p:sp>
      <p:sp>
        <p:nvSpPr>
          <p:cNvPr id="671" name="Google Shape;671;p8"/>
          <p:cNvSpPr/>
          <p:nvPr/>
        </p:nvSpPr>
        <p:spPr>
          <a:xfrm>
            <a:off x="4184825" y="1550038"/>
            <a:ext cx="708300" cy="7143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676;g33f18fb17ae_0_53"/>
          <p:cNvSpPr txBox="1">
            <a:spLocks noGrp="1"/>
          </p:cNvSpPr>
          <p:nvPr>
            <p:ph type="title"/>
          </p:nvPr>
        </p:nvSpPr>
        <p:spPr>
          <a:xfrm>
            <a:off x="720000" y="910500"/>
            <a:ext cx="7704000" cy="444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i="1">
                <a:latin typeface="Calibri"/>
                <a:ea typeface="Calibri"/>
                <a:cs typeface="Calibri"/>
                <a:sym typeface="Calibri"/>
              </a:rPr>
              <a:t>Форма подведения итогов</a:t>
            </a:r>
            <a:endParaRPr sz="2400" i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7" name="Google Shape;677;g33f18fb17ae_0_53"/>
          <p:cNvSpPr txBox="1"/>
          <p:nvPr/>
        </p:nvSpPr>
        <p:spPr>
          <a:xfrm>
            <a:off x="-70462" y="3676075"/>
            <a:ext cx="3543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228600" algn="just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выступление на школьных праздниках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8" name="Google Shape;678;g33f18fb17ae_0_53"/>
          <p:cNvSpPr txBox="1"/>
          <p:nvPr/>
        </p:nvSpPr>
        <p:spPr>
          <a:xfrm>
            <a:off x="0" y="5767725"/>
            <a:ext cx="3226200" cy="14001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выступление на торжественных </a:t>
            </a:r>
            <a:b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и тематических линейках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9" name="Google Shape;679;g33f18fb17ae_0_53"/>
          <p:cNvSpPr txBox="1"/>
          <p:nvPr/>
        </p:nvSpPr>
        <p:spPr>
          <a:xfrm>
            <a:off x="4588900" y="5916550"/>
            <a:ext cx="3319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участие в школьных мероприятиях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80" name="Google Shape;680;g33f18fb17ae_0_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2752" y="4150725"/>
            <a:ext cx="2943526" cy="1961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681" name="Google Shape;681;g33f18fb17ae_0_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2750" y="1640050"/>
            <a:ext cx="2943526" cy="1961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82" name="Google Shape;682;g33f18fb17ae_0_5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22625" y="1496124"/>
            <a:ext cx="2791200" cy="186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83" name="Google Shape;683;g33f18fb17ae_0_5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544949" y="2125324"/>
            <a:ext cx="2791200" cy="186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84" name="Google Shape;684;g33f18fb17ae_0_5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686359" y="4150724"/>
            <a:ext cx="2649792" cy="1765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85" name="Google Shape;685;g33f18fb17ae_0_5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164500" y="3497225"/>
            <a:ext cx="2707450" cy="1712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g33f5dc6869a_0_865"/>
          <p:cNvSpPr txBox="1">
            <a:spLocks noGrp="1"/>
          </p:cNvSpPr>
          <p:nvPr>
            <p:ph type="title"/>
          </p:nvPr>
        </p:nvSpPr>
        <p:spPr>
          <a:xfrm>
            <a:off x="720000" y="910500"/>
            <a:ext cx="7704000" cy="444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i="1">
                <a:latin typeface="Calibri"/>
                <a:ea typeface="Calibri"/>
                <a:cs typeface="Calibri"/>
                <a:sym typeface="Calibri"/>
              </a:rPr>
              <a:t>Форма подведения итогов</a:t>
            </a:r>
            <a:endParaRPr sz="2400" i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1" name="Google Shape;691;g33f5dc6869a_0_865"/>
          <p:cNvSpPr txBox="1"/>
          <p:nvPr/>
        </p:nvSpPr>
        <p:spPr>
          <a:xfrm>
            <a:off x="502700" y="5667775"/>
            <a:ext cx="3432900" cy="12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инсценирование сказок, сценок из жизни школы и постановка сказок и пьесок </a:t>
            </a:r>
            <a:b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для свободного просмотра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228600" algn="ctr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endParaRPr sz="1100">
              <a:solidFill>
                <a:schemeClr val="dk1"/>
              </a:solidFill>
            </a:endParaRPr>
          </a:p>
        </p:txBody>
      </p:sp>
      <p:sp>
        <p:nvSpPr>
          <p:cNvPr id="692" name="Google Shape;692;g33f5dc6869a_0_865"/>
          <p:cNvSpPr txBox="1"/>
          <p:nvPr/>
        </p:nvSpPr>
        <p:spPr>
          <a:xfrm>
            <a:off x="5068100" y="5667775"/>
            <a:ext cx="3000000" cy="6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ежегодный отчётный спектакль </a:t>
            </a:r>
            <a:b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для учеников и родителей школы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93" name="Google Shape;693;g33f5dc6869a_0_865"/>
          <p:cNvPicPr preferRelativeResize="0"/>
          <p:nvPr/>
        </p:nvPicPr>
        <p:blipFill rotWithShape="1">
          <a:blip r:embed="rId3">
            <a:alphaModFix/>
          </a:blip>
          <a:srcRect l="-1880" r="14399"/>
          <a:stretch/>
        </p:blipFill>
        <p:spPr>
          <a:xfrm>
            <a:off x="1085975" y="1494025"/>
            <a:ext cx="3292275" cy="2443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94" name="Google Shape;694;g33f5dc6869a_0_86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2525" y="3475950"/>
            <a:ext cx="3292275" cy="2193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5" name="Google Shape;695;g33f5dc6869a_0_865"/>
          <p:cNvPicPr preferRelativeResize="0"/>
          <p:nvPr/>
        </p:nvPicPr>
        <p:blipFill rotWithShape="1">
          <a:blip r:embed="rId5">
            <a:alphaModFix/>
          </a:blip>
          <a:srcRect l="4150" r="6010"/>
          <a:stretch/>
        </p:blipFill>
        <p:spPr>
          <a:xfrm>
            <a:off x="4523825" y="1469425"/>
            <a:ext cx="3360099" cy="2492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6" name="Google Shape;696;g33f5dc6869a_0_865"/>
          <p:cNvPicPr preferRelativeResize="0"/>
          <p:nvPr/>
        </p:nvPicPr>
        <p:blipFill rotWithShape="1">
          <a:blip r:embed="rId6">
            <a:alphaModFix/>
          </a:blip>
          <a:srcRect l="4579" r="2913"/>
          <a:stretch/>
        </p:blipFill>
        <p:spPr>
          <a:xfrm>
            <a:off x="5160150" y="3472013"/>
            <a:ext cx="3641101" cy="22018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97" name="Google Shape;697;g33f5dc6869a_0_865"/>
          <p:cNvGrpSpPr/>
          <p:nvPr/>
        </p:nvGrpSpPr>
        <p:grpSpPr>
          <a:xfrm>
            <a:off x="4193322" y="4249237"/>
            <a:ext cx="606350" cy="1588445"/>
            <a:chOff x="3919166" y="3040313"/>
            <a:chExt cx="620815" cy="1563276"/>
          </a:xfrm>
        </p:grpSpPr>
        <p:sp>
          <p:nvSpPr>
            <p:cNvPr id="698" name="Google Shape;698;g33f5dc6869a_0_865"/>
            <p:cNvSpPr/>
            <p:nvPr/>
          </p:nvSpPr>
          <p:spPr>
            <a:xfrm>
              <a:off x="3919815" y="3040313"/>
              <a:ext cx="619515" cy="1563276"/>
            </a:xfrm>
            <a:custGeom>
              <a:avLst/>
              <a:gdLst/>
              <a:ahLst/>
              <a:cxnLst/>
              <a:rect l="l" t="t" r="r" b="b"/>
              <a:pathLst>
                <a:path w="31942" h="80602" extrusionOk="0">
                  <a:moveTo>
                    <a:pt x="15915" y="0"/>
                  </a:moveTo>
                  <a:cubicBezTo>
                    <a:pt x="15915" y="1"/>
                    <a:pt x="16182" y="692"/>
                    <a:pt x="14890" y="3255"/>
                  </a:cubicBezTo>
                  <a:cubicBezTo>
                    <a:pt x="13553" y="5796"/>
                    <a:pt x="15447" y="6375"/>
                    <a:pt x="15447" y="6375"/>
                  </a:cubicBezTo>
                  <a:cubicBezTo>
                    <a:pt x="15447" y="6375"/>
                    <a:pt x="15492" y="6398"/>
                    <a:pt x="15626" y="6442"/>
                  </a:cubicBezTo>
                  <a:lnTo>
                    <a:pt x="15692" y="6442"/>
                  </a:lnTo>
                  <a:lnTo>
                    <a:pt x="15692" y="7713"/>
                  </a:lnTo>
                  <a:lnTo>
                    <a:pt x="14355" y="7713"/>
                  </a:lnTo>
                  <a:cubicBezTo>
                    <a:pt x="13976" y="7713"/>
                    <a:pt x="13642" y="8047"/>
                    <a:pt x="13642" y="8448"/>
                  </a:cubicBezTo>
                  <a:lnTo>
                    <a:pt x="13642" y="27350"/>
                  </a:lnTo>
                  <a:lnTo>
                    <a:pt x="12906" y="27350"/>
                  </a:lnTo>
                  <a:cubicBezTo>
                    <a:pt x="12438" y="27350"/>
                    <a:pt x="12037" y="27752"/>
                    <a:pt x="12037" y="28220"/>
                  </a:cubicBezTo>
                  <a:cubicBezTo>
                    <a:pt x="12037" y="28688"/>
                    <a:pt x="12393" y="29067"/>
                    <a:pt x="12884" y="29089"/>
                  </a:cubicBezTo>
                  <a:lnTo>
                    <a:pt x="12884" y="32767"/>
                  </a:lnTo>
                  <a:cubicBezTo>
                    <a:pt x="12884" y="33859"/>
                    <a:pt x="13441" y="34818"/>
                    <a:pt x="14288" y="35353"/>
                  </a:cubicBezTo>
                  <a:lnTo>
                    <a:pt x="14288" y="48170"/>
                  </a:lnTo>
                  <a:cubicBezTo>
                    <a:pt x="9674" y="47412"/>
                    <a:pt x="6085" y="43622"/>
                    <a:pt x="5595" y="38941"/>
                  </a:cubicBezTo>
                  <a:cubicBezTo>
                    <a:pt x="6442" y="38384"/>
                    <a:pt x="6977" y="37448"/>
                    <a:pt x="6977" y="36378"/>
                  </a:cubicBezTo>
                  <a:lnTo>
                    <a:pt x="6977" y="32700"/>
                  </a:lnTo>
                  <a:cubicBezTo>
                    <a:pt x="7423" y="32678"/>
                    <a:pt x="7802" y="32321"/>
                    <a:pt x="7802" y="31853"/>
                  </a:cubicBezTo>
                  <a:cubicBezTo>
                    <a:pt x="7802" y="31363"/>
                    <a:pt x="7423" y="30984"/>
                    <a:pt x="6932" y="30984"/>
                  </a:cubicBezTo>
                  <a:lnTo>
                    <a:pt x="6219" y="30984"/>
                  </a:lnTo>
                  <a:lnTo>
                    <a:pt x="6219" y="12059"/>
                  </a:lnTo>
                  <a:cubicBezTo>
                    <a:pt x="6219" y="11680"/>
                    <a:pt x="5885" y="11346"/>
                    <a:pt x="5484" y="11346"/>
                  </a:cubicBezTo>
                  <a:lnTo>
                    <a:pt x="4146" y="11346"/>
                  </a:lnTo>
                  <a:lnTo>
                    <a:pt x="4146" y="10120"/>
                  </a:lnTo>
                  <a:cubicBezTo>
                    <a:pt x="4324" y="10120"/>
                    <a:pt x="4480" y="10076"/>
                    <a:pt x="4636" y="9964"/>
                  </a:cubicBezTo>
                  <a:cubicBezTo>
                    <a:pt x="5640" y="9808"/>
                    <a:pt x="5550" y="7713"/>
                    <a:pt x="5105" y="6910"/>
                  </a:cubicBezTo>
                  <a:cubicBezTo>
                    <a:pt x="4659" y="6063"/>
                    <a:pt x="4904" y="4905"/>
                    <a:pt x="4904" y="4904"/>
                  </a:cubicBezTo>
                  <a:lnTo>
                    <a:pt x="4904" y="4904"/>
                  </a:lnTo>
                  <a:lnTo>
                    <a:pt x="4347" y="5551"/>
                  </a:lnTo>
                  <a:cubicBezTo>
                    <a:pt x="4414" y="4704"/>
                    <a:pt x="3879" y="3612"/>
                    <a:pt x="3879" y="3611"/>
                  </a:cubicBezTo>
                  <a:lnTo>
                    <a:pt x="3879" y="3611"/>
                  </a:lnTo>
                  <a:cubicBezTo>
                    <a:pt x="3879" y="3612"/>
                    <a:pt x="4146" y="4326"/>
                    <a:pt x="2853" y="6888"/>
                  </a:cubicBezTo>
                  <a:cubicBezTo>
                    <a:pt x="1516" y="9407"/>
                    <a:pt x="3411" y="10009"/>
                    <a:pt x="3411" y="10009"/>
                  </a:cubicBezTo>
                  <a:cubicBezTo>
                    <a:pt x="3411" y="10009"/>
                    <a:pt x="3455" y="10031"/>
                    <a:pt x="3589" y="10053"/>
                  </a:cubicBezTo>
                  <a:lnTo>
                    <a:pt x="3656" y="10053"/>
                  </a:lnTo>
                  <a:lnTo>
                    <a:pt x="3656" y="11346"/>
                  </a:lnTo>
                  <a:lnTo>
                    <a:pt x="2318" y="11346"/>
                  </a:lnTo>
                  <a:cubicBezTo>
                    <a:pt x="1917" y="11346"/>
                    <a:pt x="1583" y="11680"/>
                    <a:pt x="1583" y="12059"/>
                  </a:cubicBezTo>
                  <a:lnTo>
                    <a:pt x="1583" y="30984"/>
                  </a:lnTo>
                  <a:lnTo>
                    <a:pt x="869" y="30984"/>
                  </a:lnTo>
                  <a:cubicBezTo>
                    <a:pt x="401" y="30984"/>
                    <a:pt x="0" y="31363"/>
                    <a:pt x="0" y="31853"/>
                  </a:cubicBezTo>
                  <a:cubicBezTo>
                    <a:pt x="0" y="32321"/>
                    <a:pt x="357" y="32678"/>
                    <a:pt x="847" y="32700"/>
                  </a:cubicBezTo>
                  <a:lnTo>
                    <a:pt x="847" y="36378"/>
                  </a:lnTo>
                  <a:cubicBezTo>
                    <a:pt x="847" y="37493"/>
                    <a:pt x="1427" y="38473"/>
                    <a:pt x="2318" y="39008"/>
                  </a:cubicBezTo>
                  <a:cubicBezTo>
                    <a:pt x="2853" y="45517"/>
                    <a:pt x="7913" y="50755"/>
                    <a:pt x="14355" y="51535"/>
                  </a:cubicBezTo>
                  <a:lnTo>
                    <a:pt x="14355" y="73023"/>
                  </a:lnTo>
                  <a:cubicBezTo>
                    <a:pt x="14266" y="73045"/>
                    <a:pt x="14221" y="73045"/>
                    <a:pt x="14132" y="73090"/>
                  </a:cubicBezTo>
                  <a:cubicBezTo>
                    <a:pt x="10766" y="73915"/>
                    <a:pt x="8270" y="76991"/>
                    <a:pt x="8270" y="80602"/>
                  </a:cubicBezTo>
                  <a:lnTo>
                    <a:pt x="23806" y="80602"/>
                  </a:lnTo>
                  <a:cubicBezTo>
                    <a:pt x="23806" y="76902"/>
                    <a:pt x="21176" y="73803"/>
                    <a:pt x="17721" y="73023"/>
                  </a:cubicBezTo>
                  <a:lnTo>
                    <a:pt x="17721" y="51535"/>
                  </a:lnTo>
                  <a:cubicBezTo>
                    <a:pt x="24252" y="50755"/>
                    <a:pt x="29379" y="45361"/>
                    <a:pt x="29780" y="38718"/>
                  </a:cubicBezTo>
                  <a:cubicBezTo>
                    <a:pt x="29891" y="38652"/>
                    <a:pt x="30003" y="38585"/>
                    <a:pt x="30114" y="38496"/>
                  </a:cubicBezTo>
                  <a:cubicBezTo>
                    <a:pt x="30203" y="38451"/>
                    <a:pt x="30270" y="38362"/>
                    <a:pt x="30337" y="38317"/>
                  </a:cubicBezTo>
                  <a:cubicBezTo>
                    <a:pt x="30761" y="37894"/>
                    <a:pt x="31073" y="37359"/>
                    <a:pt x="31184" y="36757"/>
                  </a:cubicBezTo>
                  <a:cubicBezTo>
                    <a:pt x="31206" y="36556"/>
                    <a:pt x="31229" y="36333"/>
                    <a:pt x="31229" y="36133"/>
                  </a:cubicBezTo>
                  <a:lnTo>
                    <a:pt x="31229" y="32410"/>
                  </a:lnTo>
                  <a:cubicBezTo>
                    <a:pt x="31585" y="32366"/>
                    <a:pt x="31942" y="32009"/>
                    <a:pt x="31942" y="31541"/>
                  </a:cubicBezTo>
                  <a:cubicBezTo>
                    <a:pt x="31942" y="31051"/>
                    <a:pt x="31541" y="30672"/>
                    <a:pt x="31073" y="30672"/>
                  </a:cubicBezTo>
                  <a:lnTo>
                    <a:pt x="30359" y="30672"/>
                  </a:lnTo>
                  <a:lnTo>
                    <a:pt x="30359" y="11792"/>
                  </a:lnTo>
                  <a:cubicBezTo>
                    <a:pt x="30359" y="11391"/>
                    <a:pt x="30025" y="11056"/>
                    <a:pt x="29624" y="11056"/>
                  </a:cubicBezTo>
                  <a:lnTo>
                    <a:pt x="28286" y="11056"/>
                  </a:lnTo>
                  <a:lnTo>
                    <a:pt x="28286" y="9830"/>
                  </a:lnTo>
                  <a:cubicBezTo>
                    <a:pt x="28465" y="9830"/>
                    <a:pt x="28621" y="9808"/>
                    <a:pt x="28754" y="9697"/>
                  </a:cubicBezTo>
                  <a:cubicBezTo>
                    <a:pt x="29757" y="9518"/>
                    <a:pt x="29691" y="7445"/>
                    <a:pt x="29245" y="6621"/>
                  </a:cubicBezTo>
                  <a:cubicBezTo>
                    <a:pt x="28799" y="5796"/>
                    <a:pt x="29044" y="4615"/>
                    <a:pt x="29044" y="4614"/>
                  </a:cubicBezTo>
                  <a:lnTo>
                    <a:pt x="29044" y="4614"/>
                  </a:lnTo>
                  <a:lnTo>
                    <a:pt x="28487" y="5261"/>
                  </a:lnTo>
                  <a:cubicBezTo>
                    <a:pt x="28531" y="4436"/>
                    <a:pt x="28019" y="3345"/>
                    <a:pt x="28019" y="3344"/>
                  </a:cubicBezTo>
                  <a:lnTo>
                    <a:pt x="28019" y="3344"/>
                  </a:lnTo>
                  <a:cubicBezTo>
                    <a:pt x="28019" y="3344"/>
                    <a:pt x="28286" y="4036"/>
                    <a:pt x="26971" y="6598"/>
                  </a:cubicBezTo>
                  <a:cubicBezTo>
                    <a:pt x="25634" y="9139"/>
                    <a:pt x="27528" y="9719"/>
                    <a:pt x="27528" y="9719"/>
                  </a:cubicBezTo>
                  <a:cubicBezTo>
                    <a:pt x="27528" y="9719"/>
                    <a:pt x="27595" y="9741"/>
                    <a:pt x="27729" y="9786"/>
                  </a:cubicBezTo>
                  <a:lnTo>
                    <a:pt x="27796" y="9786"/>
                  </a:lnTo>
                  <a:lnTo>
                    <a:pt x="27796" y="11056"/>
                  </a:lnTo>
                  <a:lnTo>
                    <a:pt x="26459" y="11056"/>
                  </a:lnTo>
                  <a:cubicBezTo>
                    <a:pt x="26057" y="11056"/>
                    <a:pt x="25723" y="11391"/>
                    <a:pt x="25723" y="11792"/>
                  </a:cubicBezTo>
                  <a:lnTo>
                    <a:pt x="25723" y="30694"/>
                  </a:lnTo>
                  <a:lnTo>
                    <a:pt x="24943" y="30694"/>
                  </a:lnTo>
                  <a:cubicBezTo>
                    <a:pt x="24475" y="30694"/>
                    <a:pt x="24073" y="31095"/>
                    <a:pt x="24073" y="31563"/>
                  </a:cubicBezTo>
                  <a:cubicBezTo>
                    <a:pt x="24073" y="32031"/>
                    <a:pt x="24430" y="32410"/>
                    <a:pt x="24920" y="32433"/>
                  </a:cubicBezTo>
                  <a:lnTo>
                    <a:pt x="24920" y="36111"/>
                  </a:lnTo>
                  <a:cubicBezTo>
                    <a:pt x="24920" y="37203"/>
                    <a:pt x="25478" y="38139"/>
                    <a:pt x="26302" y="38696"/>
                  </a:cubicBezTo>
                  <a:cubicBezTo>
                    <a:pt x="25946" y="43511"/>
                    <a:pt x="22290" y="47412"/>
                    <a:pt x="17587" y="48170"/>
                  </a:cubicBezTo>
                  <a:lnTo>
                    <a:pt x="17587" y="35353"/>
                  </a:lnTo>
                  <a:cubicBezTo>
                    <a:pt x="18456" y="34795"/>
                    <a:pt x="19014" y="33859"/>
                    <a:pt x="19014" y="32767"/>
                  </a:cubicBezTo>
                  <a:lnTo>
                    <a:pt x="19014" y="29089"/>
                  </a:lnTo>
                  <a:cubicBezTo>
                    <a:pt x="19459" y="29067"/>
                    <a:pt x="19838" y="28688"/>
                    <a:pt x="19838" y="28220"/>
                  </a:cubicBezTo>
                  <a:cubicBezTo>
                    <a:pt x="19838" y="27752"/>
                    <a:pt x="19459" y="27350"/>
                    <a:pt x="18991" y="27350"/>
                  </a:cubicBezTo>
                  <a:lnTo>
                    <a:pt x="18256" y="27350"/>
                  </a:lnTo>
                  <a:lnTo>
                    <a:pt x="18256" y="8448"/>
                  </a:lnTo>
                  <a:cubicBezTo>
                    <a:pt x="18256" y="8047"/>
                    <a:pt x="17921" y="7713"/>
                    <a:pt x="17542" y="7713"/>
                  </a:cubicBezTo>
                  <a:lnTo>
                    <a:pt x="16183" y="7713"/>
                  </a:lnTo>
                  <a:lnTo>
                    <a:pt x="16183" y="6487"/>
                  </a:lnTo>
                  <a:cubicBezTo>
                    <a:pt x="16361" y="6487"/>
                    <a:pt x="16517" y="6465"/>
                    <a:pt x="16673" y="6353"/>
                  </a:cubicBezTo>
                  <a:cubicBezTo>
                    <a:pt x="17676" y="6175"/>
                    <a:pt x="17587" y="4102"/>
                    <a:pt x="17141" y="3277"/>
                  </a:cubicBezTo>
                  <a:cubicBezTo>
                    <a:pt x="16695" y="2452"/>
                    <a:pt x="16941" y="1271"/>
                    <a:pt x="16941" y="1271"/>
                  </a:cubicBezTo>
                  <a:lnTo>
                    <a:pt x="16941" y="1271"/>
                  </a:lnTo>
                  <a:lnTo>
                    <a:pt x="16383" y="1917"/>
                  </a:lnTo>
                  <a:cubicBezTo>
                    <a:pt x="16450" y="1093"/>
                    <a:pt x="15916" y="1"/>
                    <a:pt x="15915" y="0"/>
                  </a:cubicBezTo>
                  <a:close/>
                </a:path>
              </a:pathLst>
            </a:custGeom>
            <a:solidFill>
              <a:schemeClr val="accent4"/>
            </a:solidFill>
            <a:ln w="15240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99" name="Google Shape;699;g33f5dc6869a_0_865"/>
            <p:cNvGrpSpPr/>
            <p:nvPr/>
          </p:nvGrpSpPr>
          <p:grpSpPr>
            <a:xfrm>
              <a:off x="3919166" y="3040526"/>
              <a:ext cx="620815" cy="1562848"/>
              <a:chOff x="2628050" y="3040100"/>
              <a:chExt cx="620815" cy="1562848"/>
            </a:xfrm>
          </p:grpSpPr>
          <p:sp>
            <p:nvSpPr>
              <p:cNvPr id="700" name="Google Shape;700;g33f5dc6869a_0_865"/>
              <p:cNvSpPr/>
              <p:nvPr/>
            </p:nvSpPr>
            <p:spPr>
              <a:xfrm>
                <a:off x="2906465" y="3715375"/>
                <a:ext cx="64857" cy="776886"/>
              </a:xfrm>
              <a:custGeom>
                <a:avLst/>
                <a:gdLst/>
                <a:ahLst/>
                <a:cxnLst/>
                <a:rect l="l" t="t" r="r" b="b"/>
                <a:pathLst>
                  <a:path w="3344" h="40056" extrusionOk="0">
                    <a:moveTo>
                      <a:pt x="0" y="0"/>
                    </a:moveTo>
                    <a:lnTo>
                      <a:pt x="0" y="40056"/>
                    </a:lnTo>
                    <a:lnTo>
                      <a:pt x="3344" y="40056"/>
                    </a:lnTo>
                    <a:lnTo>
                      <a:pt x="334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1" name="Google Shape;701;g33f5dc6869a_0_865"/>
              <p:cNvSpPr/>
              <p:nvPr/>
            </p:nvSpPr>
            <p:spPr>
              <a:xfrm>
                <a:off x="2671708" y="3775034"/>
                <a:ext cx="533925" cy="266759"/>
              </a:xfrm>
              <a:custGeom>
                <a:avLst/>
                <a:gdLst/>
                <a:ahLst/>
                <a:cxnLst/>
                <a:rect l="l" t="t" r="r" b="b"/>
                <a:pathLst>
                  <a:path w="27529" h="13754" extrusionOk="0">
                    <a:moveTo>
                      <a:pt x="1" y="0"/>
                    </a:moveTo>
                    <a:cubicBezTo>
                      <a:pt x="1" y="7601"/>
                      <a:pt x="6197" y="13753"/>
                      <a:pt x="13776" y="13753"/>
                    </a:cubicBezTo>
                    <a:cubicBezTo>
                      <a:pt x="21355" y="13753"/>
                      <a:pt x="27507" y="7557"/>
                      <a:pt x="27529" y="0"/>
                    </a:cubicBezTo>
                    <a:lnTo>
                      <a:pt x="24185" y="0"/>
                    </a:lnTo>
                    <a:cubicBezTo>
                      <a:pt x="24185" y="5729"/>
                      <a:pt x="19504" y="10410"/>
                      <a:pt x="13776" y="10410"/>
                    </a:cubicBezTo>
                    <a:cubicBezTo>
                      <a:pt x="8025" y="10410"/>
                      <a:pt x="3344" y="5729"/>
                      <a:pt x="334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2" name="Google Shape;702;g33f5dc6869a_0_865"/>
              <p:cNvSpPr/>
              <p:nvPr/>
            </p:nvSpPr>
            <p:spPr>
              <a:xfrm>
                <a:off x="2788427" y="4452482"/>
                <a:ext cx="301360" cy="150466"/>
              </a:xfrm>
              <a:custGeom>
                <a:avLst/>
                <a:gdLst/>
                <a:ahLst/>
                <a:cxnLst/>
                <a:rect l="l" t="t" r="r" b="b"/>
                <a:pathLst>
                  <a:path w="15538" h="7758" extrusionOk="0">
                    <a:moveTo>
                      <a:pt x="7758" y="0"/>
                    </a:moveTo>
                    <a:cubicBezTo>
                      <a:pt x="3456" y="0"/>
                      <a:pt x="1" y="3477"/>
                      <a:pt x="1" y="7757"/>
                    </a:cubicBezTo>
                    <a:lnTo>
                      <a:pt x="15537" y="7757"/>
                    </a:lnTo>
                    <a:cubicBezTo>
                      <a:pt x="15493" y="3477"/>
                      <a:pt x="12015" y="0"/>
                      <a:pt x="77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3" name="Google Shape;703;g33f5dc6869a_0_865"/>
              <p:cNvSpPr/>
              <p:nvPr/>
            </p:nvSpPr>
            <p:spPr>
              <a:xfrm>
                <a:off x="2644478" y="3665220"/>
                <a:ext cx="119764" cy="140536"/>
              </a:xfrm>
              <a:custGeom>
                <a:avLst/>
                <a:gdLst/>
                <a:ahLst/>
                <a:cxnLst/>
                <a:rect l="l" t="t" r="r" b="b"/>
                <a:pathLst>
                  <a:path w="6175" h="7246" extrusionOk="0">
                    <a:moveTo>
                      <a:pt x="0" y="1"/>
                    </a:moveTo>
                    <a:lnTo>
                      <a:pt x="0" y="4147"/>
                    </a:lnTo>
                    <a:cubicBezTo>
                      <a:pt x="0" y="5841"/>
                      <a:pt x="1382" y="7245"/>
                      <a:pt x="3076" y="7245"/>
                    </a:cubicBezTo>
                    <a:cubicBezTo>
                      <a:pt x="4793" y="7245"/>
                      <a:pt x="6175" y="5841"/>
                      <a:pt x="6175" y="4147"/>
                    </a:cubicBezTo>
                    <a:lnTo>
                      <a:pt x="6175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4" name="Google Shape;704;g33f5dc6869a_0_865"/>
              <p:cNvSpPr/>
              <p:nvPr/>
            </p:nvSpPr>
            <p:spPr>
              <a:xfrm>
                <a:off x="2657880" y="3110135"/>
                <a:ext cx="80004" cy="125078"/>
              </a:xfrm>
              <a:custGeom>
                <a:avLst/>
                <a:gdLst/>
                <a:ahLst/>
                <a:cxnLst/>
                <a:rect l="l" t="t" r="r" b="b"/>
                <a:pathLst>
                  <a:path w="4125" h="6449" extrusionOk="0">
                    <a:moveTo>
                      <a:pt x="2363" y="0"/>
                    </a:moveTo>
                    <a:cubicBezTo>
                      <a:pt x="2363" y="1"/>
                      <a:pt x="2675" y="737"/>
                      <a:pt x="1338" y="3255"/>
                    </a:cubicBezTo>
                    <a:cubicBezTo>
                      <a:pt x="0" y="5796"/>
                      <a:pt x="1895" y="6375"/>
                      <a:pt x="1895" y="6375"/>
                    </a:cubicBezTo>
                    <a:cubicBezTo>
                      <a:pt x="1895" y="6375"/>
                      <a:pt x="1995" y="6448"/>
                      <a:pt x="2325" y="6448"/>
                    </a:cubicBezTo>
                    <a:cubicBezTo>
                      <a:pt x="2510" y="6448"/>
                      <a:pt x="2768" y="6425"/>
                      <a:pt x="3121" y="6353"/>
                    </a:cubicBezTo>
                    <a:cubicBezTo>
                      <a:pt x="4124" y="6175"/>
                      <a:pt x="4035" y="4124"/>
                      <a:pt x="3589" y="3299"/>
                    </a:cubicBezTo>
                    <a:cubicBezTo>
                      <a:pt x="3143" y="2474"/>
                      <a:pt x="3388" y="1293"/>
                      <a:pt x="3388" y="1293"/>
                    </a:cubicBezTo>
                    <a:lnTo>
                      <a:pt x="3388" y="1293"/>
                    </a:lnTo>
                    <a:lnTo>
                      <a:pt x="2831" y="1917"/>
                    </a:lnTo>
                    <a:cubicBezTo>
                      <a:pt x="2876" y="1093"/>
                      <a:pt x="2363" y="1"/>
                      <a:pt x="236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5" name="Google Shape;705;g33f5dc6869a_0_865"/>
              <p:cNvSpPr/>
              <p:nvPr/>
            </p:nvSpPr>
            <p:spPr>
              <a:xfrm>
                <a:off x="2677333" y="3176272"/>
                <a:ext cx="49729" cy="60008"/>
              </a:xfrm>
              <a:custGeom>
                <a:avLst/>
                <a:gdLst/>
                <a:ahLst/>
                <a:cxnLst/>
                <a:rect l="l" t="t" r="r" b="b"/>
                <a:pathLst>
                  <a:path w="2564" h="3094" extrusionOk="0">
                    <a:moveTo>
                      <a:pt x="1360" y="1"/>
                    </a:moveTo>
                    <a:cubicBezTo>
                      <a:pt x="1360" y="1"/>
                      <a:pt x="1271" y="625"/>
                      <a:pt x="647" y="1360"/>
                    </a:cubicBezTo>
                    <a:cubicBezTo>
                      <a:pt x="0" y="2074"/>
                      <a:pt x="892" y="2965"/>
                      <a:pt x="892" y="2965"/>
                    </a:cubicBezTo>
                    <a:cubicBezTo>
                      <a:pt x="892" y="2965"/>
                      <a:pt x="1249" y="3094"/>
                      <a:pt x="1612" y="3094"/>
                    </a:cubicBezTo>
                    <a:cubicBezTo>
                      <a:pt x="1794" y="3094"/>
                      <a:pt x="1977" y="3062"/>
                      <a:pt x="2118" y="2965"/>
                    </a:cubicBezTo>
                    <a:cubicBezTo>
                      <a:pt x="2564" y="2675"/>
                      <a:pt x="2118" y="1516"/>
                      <a:pt x="1717" y="1048"/>
                    </a:cubicBezTo>
                    <a:cubicBezTo>
                      <a:pt x="1338" y="580"/>
                      <a:pt x="1360" y="1"/>
                      <a:pt x="136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6" name="Google Shape;706;g33f5dc6869a_0_865"/>
              <p:cNvSpPr/>
              <p:nvPr/>
            </p:nvSpPr>
            <p:spPr>
              <a:xfrm>
                <a:off x="2699385" y="3216478"/>
                <a:ext cx="9950" cy="88208"/>
              </a:xfrm>
              <a:custGeom>
                <a:avLst/>
                <a:gdLst/>
                <a:ahLst/>
                <a:cxnLst/>
                <a:rect l="l" t="t" r="r" b="b"/>
                <a:pathLst>
                  <a:path w="513" h="4548" extrusionOk="0">
                    <a:moveTo>
                      <a:pt x="245" y="1"/>
                    </a:moveTo>
                    <a:cubicBezTo>
                      <a:pt x="112" y="1"/>
                      <a:pt x="0" y="112"/>
                      <a:pt x="0" y="268"/>
                    </a:cubicBezTo>
                    <a:lnTo>
                      <a:pt x="0" y="4303"/>
                    </a:lnTo>
                    <a:cubicBezTo>
                      <a:pt x="0" y="4436"/>
                      <a:pt x="112" y="4548"/>
                      <a:pt x="245" y="4548"/>
                    </a:cubicBezTo>
                    <a:cubicBezTo>
                      <a:pt x="401" y="4548"/>
                      <a:pt x="513" y="4436"/>
                      <a:pt x="513" y="4303"/>
                    </a:cubicBezTo>
                    <a:lnTo>
                      <a:pt x="513" y="268"/>
                    </a:lnTo>
                    <a:cubicBezTo>
                      <a:pt x="513" y="112"/>
                      <a:pt x="401" y="1"/>
                      <a:pt x="24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7" name="Google Shape;707;g33f5dc6869a_0_865"/>
              <p:cNvSpPr/>
              <p:nvPr/>
            </p:nvSpPr>
            <p:spPr>
              <a:xfrm>
                <a:off x="2659606" y="3259709"/>
                <a:ext cx="89935" cy="386077"/>
              </a:xfrm>
              <a:custGeom>
                <a:avLst/>
                <a:gdLst/>
                <a:ahLst/>
                <a:cxnLst/>
                <a:rect l="l" t="t" r="r" b="b"/>
                <a:pathLst>
                  <a:path w="4637" h="19906" extrusionOk="0">
                    <a:moveTo>
                      <a:pt x="714" y="1"/>
                    </a:moveTo>
                    <a:cubicBezTo>
                      <a:pt x="335" y="1"/>
                      <a:pt x="1" y="335"/>
                      <a:pt x="1" y="736"/>
                    </a:cubicBezTo>
                    <a:lnTo>
                      <a:pt x="1" y="19906"/>
                    </a:lnTo>
                    <a:lnTo>
                      <a:pt x="4637" y="19906"/>
                    </a:lnTo>
                    <a:lnTo>
                      <a:pt x="4637" y="736"/>
                    </a:lnTo>
                    <a:lnTo>
                      <a:pt x="4615" y="736"/>
                    </a:lnTo>
                    <a:cubicBezTo>
                      <a:pt x="4615" y="335"/>
                      <a:pt x="4280" y="1"/>
                      <a:pt x="39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8" name="Google Shape;708;g33f5dc6869a_0_865"/>
              <p:cNvSpPr/>
              <p:nvPr/>
            </p:nvSpPr>
            <p:spPr>
              <a:xfrm>
                <a:off x="2628050" y="3640588"/>
                <a:ext cx="152619" cy="33728"/>
              </a:xfrm>
              <a:custGeom>
                <a:avLst/>
                <a:gdLst/>
                <a:ahLst/>
                <a:cxnLst/>
                <a:rect l="l" t="t" r="r" b="b"/>
                <a:pathLst>
                  <a:path w="7869" h="1739" extrusionOk="0">
                    <a:moveTo>
                      <a:pt x="870" y="0"/>
                    </a:moveTo>
                    <a:cubicBezTo>
                      <a:pt x="402" y="0"/>
                      <a:pt x="0" y="401"/>
                      <a:pt x="0" y="870"/>
                    </a:cubicBezTo>
                    <a:cubicBezTo>
                      <a:pt x="0" y="1360"/>
                      <a:pt x="402" y="1739"/>
                      <a:pt x="870" y="1739"/>
                    </a:cubicBezTo>
                    <a:lnTo>
                      <a:pt x="6999" y="1739"/>
                    </a:lnTo>
                    <a:cubicBezTo>
                      <a:pt x="7468" y="1739"/>
                      <a:pt x="7869" y="1360"/>
                      <a:pt x="7869" y="870"/>
                    </a:cubicBezTo>
                    <a:cubicBezTo>
                      <a:pt x="7824" y="401"/>
                      <a:pt x="7468" y="0"/>
                      <a:pt x="69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9" name="Google Shape;709;g33f5dc6869a_0_865"/>
              <p:cNvSpPr/>
              <p:nvPr/>
            </p:nvSpPr>
            <p:spPr>
              <a:xfrm>
                <a:off x="2878789" y="3594758"/>
                <a:ext cx="120210" cy="140517"/>
              </a:xfrm>
              <a:custGeom>
                <a:avLst/>
                <a:gdLst/>
                <a:ahLst/>
                <a:cxnLst/>
                <a:rect l="l" t="t" r="r" b="b"/>
                <a:pathLst>
                  <a:path w="6198" h="7245" extrusionOk="0">
                    <a:moveTo>
                      <a:pt x="1" y="0"/>
                    </a:moveTo>
                    <a:lnTo>
                      <a:pt x="1" y="4169"/>
                    </a:lnTo>
                    <a:cubicBezTo>
                      <a:pt x="1" y="5863"/>
                      <a:pt x="1405" y="7245"/>
                      <a:pt x="3099" y="7245"/>
                    </a:cubicBezTo>
                    <a:cubicBezTo>
                      <a:pt x="4793" y="7245"/>
                      <a:pt x="6197" y="5863"/>
                      <a:pt x="6197" y="4169"/>
                    </a:cubicBezTo>
                    <a:lnTo>
                      <a:pt x="619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0" name="Google Shape;710;g33f5dc6869a_0_865"/>
              <p:cNvSpPr/>
              <p:nvPr/>
            </p:nvSpPr>
            <p:spPr>
              <a:xfrm>
                <a:off x="2892191" y="3040100"/>
                <a:ext cx="80004" cy="124884"/>
              </a:xfrm>
              <a:custGeom>
                <a:avLst/>
                <a:gdLst/>
                <a:ahLst/>
                <a:cxnLst/>
                <a:rect l="l" t="t" r="r" b="b"/>
                <a:pathLst>
                  <a:path w="4125" h="6439" extrusionOk="0">
                    <a:moveTo>
                      <a:pt x="2363" y="0"/>
                    </a:moveTo>
                    <a:cubicBezTo>
                      <a:pt x="2364" y="1"/>
                      <a:pt x="2675" y="714"/>
                      <a:pt x="1338" y="3254"/>
                    </a:cubicBezTo>
                    <a:cubicBezTo>
                      <a:pt x="1" y="5796"/>
                      <a:pt x="1895" y="6375"/>
                      <a:pt x="1895" y="6375"/>
                    </a:cubicBezTo>
                    <a:cubicBezTo>
                      <a:pt x="1895" y="6375"/>
                      <a:pt x="2004" y="6438"/>
                      <a:pt x="2329" y="6438"/>
                    </a:cubicBezTo>
                    <a:cubicBezTo>
                      <a:pt x="2516" y="6438"/>
                      <a:pt x="2773" y="6418"/>
                      <a:pt x="3121" y="6353"/>
                    </a:cubicBezTo>
                    <a:cubicBezTo>
                      <a:pt x="4124" y="6175"/>
                      <a:pt x="4035" y="4079"/>
                      <a:pt x="3589" y="3277"/>
                    </a:cubicBezTo>
                    <a:cubicBezTo>
                      <a:pt x="3144" y="2474"/>
                      <a:pt x="3411" y="1271"/>
                      <a:pt x="3411" y="1271"/>
                    </a:cubicBezTo>
                    <a:lnTo>
                      <a:pt x="3411" y="1271"/>
                    </a:lnTo>
                    <a:lnTo>
                      <a:pt x="2854" y="1917"/>
                    </a:lnTo>
                    <a:cubicBezTo>
                      <a:pt x="2876" y="1070"/>
                      <a:pt x="2364" y="1"/>
                      <a:pt x="236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1" name="Google Shape;711;g33f5dc6869a_0_865"/>
              <p:cNvSpPr/>
              <p:nvPr/>
            </p:nvSpPr>
            <p:spPr>
              <a:xfrm>
                <a:off x="2911644" y="3105810"/>
                <a:ext cx="49748" cy="60241"/>
              </a:xfrm>
              <a:custGeom>
                <a:avLst/>
                <a:gdLst/>
                <a:ahLst/>
                <a:cxnLst/>
                <a:rect l="l" t="t" r="r" b="b"/>
                <a:pathLst>
                  <a:path w="2565" h="3106" extrusionOk="0">
                    <a:moveTo>
                      <a:pt x="1360" y="0"/>
                    </a:moveTo>
                    <a:lnTo>
                      <a:pt x="1360" y="0"/>
                    </a:lnTo>
                    <a:cubicBezTo>
                      <a:pt x="1360" y="1"/>
                      <a:pt x="1293" y="647"/>
                      <a:pt x="647" y="1360"/>
                    </a:cubicBezTo>
                    <a:cubicBezTo>
                      <a:pt x="1" y="2096"/>
                      <a:pt x="892" y="2987"/>
                      <a:pt x="892" y="2987"/>
                    </a:cubicBezTo>
                    <a:cubicBezTo>
                      <a:pt x="892" y="2987"/>
                      <a:pt x="1259" y="3106"/>
                      <a:pt x="1622" y="3106"/>
                    </a:cubicBezTo>
                    <a:cubicBezTo>
                      <a:pt x="1804" y="3106"/>
                      <a:pt x="1984" y="3076"/>
                      <a:pt x="2118" y="2987"/>
                    </a:cubicBezTo>
                    <a:cubicBezTo>
                      <a:pt x="2564" y="2675"/>
                      <a:pt x="2118" y="1538"/>
                      <a:pt x="1739" y="1070"/>
                    </a:cubicBezTo>
                    <a:cubicBezTo>
                      <a:pt x="1338" y="580"/>
                      <a:pt x="1360" y="1"/>
                      <a:pt x="13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2" name="Google Shape;712;g33f5dc6869a_0_865"/>
              <p:cNvSpPr/>
              <p:nvPr/>
            </p:nvSpPr>
            <p:spPr>
              <a:xfrm>
                <a:off x="2934123" y="3146442"/>
                <a:ext cx="9542" cy="88208"/>
              </a:xfrm>
              <a:custGeom>
                <a:avLst/>
                <a:gdLst/>
                <a:ahLst/>
                <a:cxnLst/>
                <a:rect l="l" t="t" r="r" b="b"/>
                <a:pathLst>
                  <a:path w="492" h="4548" extrusionOk="0">
                    <a:moveTo>
                      <a:pt x="246" y="1"/>
                    </a:moveTo>
                    <a:cubicBezTo>
                      <a:pt x="112" y="1"/>
                      <a:pt x="1" y="112"/>
                      <a:pt x="1" y="246"/>
                    </a:cubicBezTo>
                    <a:lnTo>
                      <a:pt x="1" y="4280"/>
                    </a:lnTo>
                    <a:cubicBezTo>
                      <a:pt x="1" y="4436"/>
                      <a:pt x="112" y="4548"/>
                      <a:pt x="246" y="4548"/>
                    </a:cubicBezTo>
                    <a:cubicBezTo>
                      <a:pt x="380" y="4548"/>
                      <a:pt x="491" y="4436"/>
                      <a:pt x="491" y="4280"/>
                    </a:cubicBezTo>
                    <a:lnTo>
                      <a:pt x="491" y="246"/>
                    </a:lnTo>
                    <a:cubicBezTo>
                      <a:pt x="491" y="112"/>
                      <a:pt x="380" y="1"/>
                      <a:pt x="24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3" name="Google Shape;713;g33f5dc6869a_0_865"/>
              <p:cNvSpPr/>
              <p:nvPr/>
            </p:nvSpPr>
            <p:spPr>
              <a:xfrm>
                <a:off x="2893490" y="3189674"/>
                <a:ext cx="89935" cy="385650"/>
              </a:xfrm>
              <a:custGeom>
                <a:avLst/>
                <a:gdLst/>
                <a:ahLst/>
                <a:cxnLst/>
                <a:rect l="l" t="t" r="r" b="b"/>
                <a:pathLst>
                  <a:path w="4637" h="19884" extrusionOk="0">
                    <a:moveTo>
                      <a:pt x="714" y="1"/>
                    </a:moveTo>
                    <a:cubicBezTo>
                      <a:pt x="335" y="1"/>
                      <a:pt x="0" y="335"/>
                      <a:pt x="0" y="714"/>
                    </a:cubicBezTo>
                    <a:lnTo>
                      <a:pt x="0" y="19883"/>
                    </a:lnTo>
                    <a:lnTo>
                      <a:pt x="4637" y="19883"/>
                    </a:lnTo>
                    <a:lnTo>
                      <a:pt x="4637" y="714"/>
                    </a:lnTo>
                    <a:cubicBezTo>
                      <a:pt x="4637" y="335"/>
                      <a:pt x="4325" y="1"/>
                      <a:pt x="392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4" name="Google Shape;714;g33f5dc6869a_0_865"/>
              <p:cNvSpPr/>
              <p:nvPr/>
            </p:nvSpPr>
            <p:spPr>
              <a:xfrm>
                <a:off x="2862788" y="3570553"/>
                <a:ext cx="152193" cy="33728"/>
              </a:xfrm>
              <a:custGeom>
                <a:avLst/>
                <a:gdLst/>
                <a:ahLst/>
                <a:cxnLst/>
                <a:rect l="l" t="t" r="r" b="b"/>
                <a:pathLst>
                  <a:path w="7847" h="1739" extrusionOk="0">
                    <a:moveTo>
                      <a:pt x="848" y="0"/>
                    </a:moveTo>
                    <a:cubicBezTo>
                      <a:pt x="380" y="0"/>
                      <a:pt x="1" y="379"/>
                      <a:pt x="1" y="869"/>
                    </a:cubicBezTo>
                    <a:cubicBezTo>
                      <a:pt x="1" y="1338"/>
                      <a:pt x="380" y="1739"/>
                      <a:pt x="848" y="1739"/>
                    </a:cubicBezTo>
                    <a:lnTo>
                      <a:pt x="6978" y="1739"/>
                    </a:lnTo>
                    <a:cubicBezTo>
                      <a:pt x="7468" y="1739"/>
                      <a:pt x="7847" y="1338"/>
                      <a:pt x="7847" y="869"/>
                    </a:cubicBezTo>
                    <a:cubicBezTo>
                      <a:pt x="7825" y="401"/>
                      <a:pt x="7468" y="0"/>
                      <a:pt x="69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5" name="Google Shape;715;g33f5dc6869a_0_865"/>
              <p:cNvSpPr/>
              <p:nvPr/>
            </p:nvSpPr>
            <p:spPr>
              <a:xfrm>
                <a:off x="3113546" y="3659595"/>
                <a:ext cx="119764" cy="140536"/>
              </a:xfrm>
              <a:custGeom>
                <a:avLst/>
                <a:gdLst/>
                <a:ahLst/>
                <a:cxnLst/>
                <a:rect l="l" t="t" r="r" b="b"/>
                <a:pathLst>
                  <a:path w="6175" h="7246" extrusionOk="0">
                    <a:moveTo>
                      <a:pt x="0" y="1"/>
                    </a:moveTo>
                    <a:lnTo>
                      <a:pt x="0" y="4169"/>
                    </a:lnTo>
                    <a:cubicBezTo>
                      <a:pt x="0" y="5863"/>
                      <a:pt x="1382" y="7245"/>
                      <a:pt x="3076" y="7245"/>
                    </a:cubicBezTo>
                    <a:cubicBezTo>
                      <a:pt x="4793" y="7245"/>
                      <a:pt x="6175" y="5863"/>
                      <a:pt x="6175" y="4169"/>
                    </a:cubicBezTo>
                    <a:lnTo>
                      <a:pt x="6175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6" name="Google Shape;716;g33f5dc6869a_0_865"/>
              <p:cNvSpPr/>
              <p:nvPr/>
            </p:nvSpPr>
            <p:spPr>
              <a:xfrm>
                <a:off x="3126948" y="3105364"/>
                <a:ext cx="79985" cy="125078"/>
              </a:xfrm>
              <a:custGeom>
                <a:avLst/>
                <a:gdLst/>
                <a:ahLst/>
                <a:cxnLst/>
                <a:rect l="l" t="t" r="r" b="b"/>
                <a:pathLst>
                  <a:path w="4124" h="6449" extrusionOk="0">
                    <a:moveTo>
                      <a:pt x="2363" y="1"/>
                    </a:moveTo>
                    <a:cubicBezTo>
                      <a:pt x="2363" y="2"/>
                      <a:pt x="2674" y="715"/>
                      <a:pt x="1338" y="3255"/>
                    </a:cubicBezTo>
                    <a:cubicBezTo>
                      <a:pt x="0" y="5796"/>
                      <a:pt x="1895" y="6376"/>
                      <a:pt x="1895" y="6376"/>
                    </a:cubicBezTo>
                    <a:cubicBezTo>
                      <a:pt x="1895" y="6376"/>
                      <a:pt x="1986" y="6449"/>
                      <a:pt x="2315" y="6449"/>
                    </a:cubicBezTo>
                    <a:cubicBezTo>
                      <a:pt x="2500" y="6449"/>
                      <a:pt x="2760" y="6426"/>
                      <a:pt x="3121" y="6354"/>
                    </a:cubicBezTo>
                    <a:cubicBezTo>
                      <a:pt x="4124" y="6175"/>
                      <a:pt x="4035" y="4125"/>
                      <a:pt x="3589" y="3278"/>
                    </a:cubicBezTo>
                    <a:cubicBezTo>
                      <a:pt x="3143" y="2475"/>
                      <a:pt x="3388" y="1272"/>
                      <a:pt x="3388" y="1271"/>
                    </a:cubicBezTo>
                    <a:lnTo>
                      <a:pt x="3388" y="1271"/>
                    </a:lnTo>
                    <a:lnTo>
                      <a:pt x="2831" y="1918"/>
                    </a:lnTo>
                    <a:cubicBezTo>
                      <a:pt x="2876" y="1093"/>
                      <a:pt x="2363" y="2"/>
                      <a:pt x="236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7" name="Google Shape;717;g33f5dc6869a_0_865"/>
              <p:cNvSpPr/>
              <p:nvPr/>
            </p:nvSpPr>
            <p:spPr>
              <a:xfrm>
                <a:off x="3146401" y="3171093"/>
                <a:ext cx="49729" cy="60435"/>
              </a:xfrm>
              <a:custGeom>
                <a:avLst/>
                <a:gdLst/>
                <a:ahLst/>
                <a:cxnLst/>
                <a:rect l="l" t="t" r="r" b="b"/>
                <a:pathLst>
                  <a:path w="2564" h="3116" extrusionOk="0">
                    <a:moveTo>
                      <a:pt x="1360" y="0"/>
                    </a:moveTo>
                    <a:cubicBezTo>
                      <a:pt x="1360" y="0"/>
                      <a:pt x="1271" y="647"/>
                      <a:pt x="647" y="1382"/>
                    </a:cubicBezTo>
                    <a:cubicBezTo>
                      <a:pt x="0" y="2095"/>
                      <a:pt x="892" y="2987"/>
                      <a:pt x="892" y="2987"/>
                    </a:cubicBezTo>
                    <a:cubicBezTo>
                      <a:pt x="892" y="2987"/>
                      <a:pt x="1239" y="3116"/>
                      <a:pt x="1602" y="3116"/>
                    </a:cubicBezTo>
                    <a:cubicBezTo>
                      <a:pt x="1783" y="3116"/>
                      <a:pt x="1969" y="3084"/>
                      <a:pt x="2118" y="2987"/>
                    </a:cubicBezTo>
                    <a:cubicBezTo>
                      <a:pt x="2564" y="2675"/>
                      <a:pt x="2118" y="1538"/>
                      <a:pt x="1717" y="1070"/>
                    </a:cubicBezTo>
                    <a:cubicBezTo>
                      <a:pt x="1338" y="602"/>
                      <a:pt x="1360" y="0"/>
                      <a:pt x="13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8" name="Google Shape;718;g33f5dc6869a_0_865"/>
              <p:cNvSpPr/>
              <p:nvPr/>
            </p:nvSpPr>
            <p:spPr>
              <a:xfrm>
                <a:off x="3168007" y="3211726"/>
                <a:ext cx="10396" cy="88208"/>
              </a:xfrm>
              <a:custGeom>
                <a:avLst/>
                <a:gdLst/>
                <a:ahLst/>
                <a:cxnLst/>
                <a:rect l="l" t="t" r="r" b="b"/>
                <a:pathLst>
                  <a:path w="536" h="4548" extrusionOk="0">
                    <a:moveTo>
                      <a:pt x="246" y="0"/>
                    </a:moveTo>
                    <a:cubicBezTo>
                      <a:pt x="112" y="0"/>
                      <a:pt x="1" y="112"/>
                      <a:pt x="1" y="246"/>
                    </a:cubicBezTo>
                    <a:lnTo>
                      <a:pt x="1" y="4302"/>
                    </a:lnTo>
                    <a:cubicBezTo>
                      <a:pt x="1" y="4436"/>
                      <a:pt x="112" y="4548"/>
                      <a:pt x="246" y="4548"/>
                    </a:cubicBezTo>
                    <a:cubicBezTo>
                      <a:pt x="424" y="4548"/>
                      <a:pt x="536" y="4436"/>
                      <a:pt x="491" y="4302"/>
                    </a:cubicBezTo>
                    <a:lnTo>
                      <a:pt x="491" y="246"/>
                    </a:lnTo>
                    <a:cubicBezTo>
                      <a:pt x="491" y="112"/>
                      <a:pt x="380" y="0"/>
                      <a:pt x="24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9" name="Google Shape;719;g33f5dc6869a_0_865"/>
              <p:cNvSpPr/>
              <p:nvPr/>
            </p:nvSpPr>
            <p:spPr>
              <a:xfrm>
                <a:off x="3127801" y="3254957"/>
                <a:ext cx="90381" cy="385650"/>
              </a:xfrm>
              <a:custGeom>
                <a:avLst/>
                <a:gdLst/>
                <a:ahLst/>
                <a:cxnLst/>
                <a:rect l="l" t="t" r="r" b="b"/>
                <a:pathLst>
                  <a:path w="4660" h="19884" extrusionOk="0">
                    <a:moveTo>
                      <a:pt x="736" y="0"/>
                    </a:moveTo>
                    <a:cubicBezTo>
                      <a:pt x="335" y="0"/>
                      <a:pt x="1" y="335"/>
                      <a:pt x="1" y="736"/>
                    </a:cubicBezTo>
                    <a:lnTo>
                      <a:pt x="1" y="19883"/>
                    </a:lnTo>
                    <a:lnTo>
                      <a:pt x="4659" y="19883"/>
                    </a:lnTo>
                    <a:lnTo>
                      <a:pt x="4659" y="736"/>
                    </a:lnTo>
                    <a:cubicBezTo>
                      <a:pt x="4659" y="335"/>
                      <a:pt x="4325" y="0"/>
                      <a:pt x="394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20" name="Google Shape;720;g33f5dc6869a_0_865"/>
              <p:cNvSpPr/>
              <p:nvPr/>
            </p:nvSpPr>
            <p:spPr>
              <a:xfrm>
                <a:off x="3096672" y="3635836"/>
                <a:ext cx="152193" cy="33728"/>
              </a:xfrm>
              <a:custGeom>
                <a:avLst/>
                <a:gdLst/>
                <a:ahLst/>
                <a:cxnLst/>
                <a:rect l="l" t="t" r="r" b="b"/>
                <a:pathLst>
                  <a:path w="7847" h="1739" extrusionOk="0">
                    <a:moveTo>
                      <a:pt x="870" y="0"/>
                    </a:moveTo>
                    <a:cubicBezTo>
                      <a:pt x="380" y="0"/>
                      <a:pt x="1" y="401"/>
                      <a:pt x="1" y="869"/>
                    </a:cubicBezTo>
                    <a:cubicBezTo>
                      <a:pt x="1" y="1337"/>
                      <a:pt x="380" y="1739"/>
                      <a:pt x="870" y="1739"/>
                    </a:cubicBezTo>
                    <a:lnTo>
                      <a:pt x="7000" y="1739"/>
                    </a:lnTo>
                    <a:cubicBezTo>
                      <a:pt x="7468" y="1739"/>
                      <a:pt x="7847" y="1337"/>
                      <a:pt x="7847" y="869"/>
                    </a:cubicBezTo>
                    <a:cubicBezTo>
                      <a:pt x="7847" y="379"/>
                      <a:pt x="7468" y="0"/>
                      <a:pt x="700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13"/>
          <p:cNvSpPr txBox="1">
            <a:spLocks noGrp="1"/>
          </p:cNvSpPr>
          <p:nvPr>
            <p:ph type="title" idx="6"/>
          </p:nvPr>
        </p:nvSpPr>
        <p:spPr>
          <a:xfrm>
            <a:off x="720000" y="720000"/>
            <a:ext cx="7704000" cy="575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</a:pPr>
            <a:r>
              <a:rPr lang="en" sz="2400" i="1">
                <a:latin typeface="Calibri"/>
                <a:ea typeface="Calibri"/>
                <a:cs typeface="Calibri"/>
                <a:sym typeface="Calibri"/>
              </a:rPr>
              <a:t>Результативность</a:t>
            </a:r>
            <a:endParaRPr sz="2400" i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6" name="Google Shape;726;p13"/>
          <p:cNvSpPr txBox="1">
            <a:spLocks noGrp="1"/>
          </p:cNvSpPr>
          <p:nvPr>
            <p:ph type="title"/>
          </p:nvPr>
        </p:nvSpPr>
        <p:spPr>
          <a:xfrm>
            <a:off x="1736450" y="6209150"/>
            <a:ext cx="2993100" cy="323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endParaRPr sz="14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«Кольцо с черным лабрадором» </a:t>
            </a:r>
            <a:r>
              <a:rPr lang="en" sz="14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2017</a:t>
            </a:r>
            <a:endParaRPr sz="14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endParaRPr sz="14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7" name="Google Shape;727;p13"/>
          <p:cNvSpPr txBox="1">
            <a:spLocks noGrp="1"/>
          </p:cNvSpPr>
          <p:nvPr>
            <p:ph type="title" idx="2"/>
          </p:nvPr>
        </p:nvSpPr>
        <p:spPr>
          <a:xfrm>
            <a:off x="5220072" y="6453336"/>
            <a:ext cx="2993100" cy="27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endParaRPr sz="14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rPr lang="en" sz="1400" dirty="0">
                <a:latin typeface="Calibri"/>
                <a:ea typeface="Calibri"/>
                <a:cs typeface="Calibri"/>
                <a:sym typeface="Calibri"/>
              </a:rPr>
              <a:t>«Краденое солнце» </a:t>
            </a:r>
            <a:r>
              <a:rPr lang="en" sz="1400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2019</a:t>
            </a:r>
            <a:endParaRPr sz="1400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endParaRPr sz="14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8" name="Google Shape;728;p13"/>
          <p:cNvSpPr txBox="1">
            <a:spLocks noGrp="1"/>
          </p:cNvSpPr>
          <p:nvPr>
            <p:ph type="title" idx="4"/>
          </p:nvPr>
        </p:nvSpPr>
        <p:spPr>
          <a:xfrm>
            <a:off x="5119850" y="4214250"/>
            <a:ext cx="3204000" cy="3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«Дорога к счастью твоему» </a:t>
            </a:r>
            <a:r>
              <a:rPr lang="en" sz="14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2018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</a:pPr>
            <a:endParaRPr/>
          </a:p>
        </p:txBody>
      </p:sp>
      <p:sp>
        <p:nvSpPr>
          <p:cNvPr id="729" name="Google Shape;729;p13"/>
          <p:cNvSpPr txBox="1"/>
          <p:nvPr/>
        </p:nvSpPr>
        <p:spPr>
          <a:xfrm>
            <a:off x="2607900" y="1456250"/>
            <a:ext cx="3928200" cy="461700"/>
          </a:xfrm>
          <a:prstGeom prst="rect">
            <a:avLst/>
          </a:prstGeom>
          <a:solidFill>
            <a:srgbClr val="F4CCCC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За 8 лет поставлено 7 спектаклей:</a:t>
            </a:r>
            <a:endParaRPr sz="1800" i="1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30" name="Google Shape;730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19850" y="2079090"/>
            <a:ext cx="3204000" cy="2135159"/>
          </a:xfrm>
          <a:prstGeom prst="rect">
            <a:avLst/>
          </a:prstGeom>
          <a:noFill/>
          <a:ln>
            <a:noFill/>
          </a:ln>
        </p:spPr>
      </p:pic>
      <p:pic>
        <p:nvPicPr>
          <p:cNvPr id="731" name="Google Shape;731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25300" y="4537657"/>
            <a:ext cx="2993101" cy="1994893"/>
          </a:xfrm>
          <a:prstGeom prst="rect">
            <a:avLst/>
          </a:prstGeom>
          <a:noFill/>
          <a:ln>
            <a:noFill/>
          </a:ln>
        </p:spPr>
      </p:pic>
      <p:pic>
        <p:nvPicPr>
          <p:cNvPr id="732" name="Google Shape;732;p13"/>
          <p:cNvPicPr preferRelativeResize="0"/>
          <p:nvPr/>
        </p:nvPicPr>
        <p:blipFill rotWithShape="1">
          <a:blip r:embed="rId5">
            <a:alphaModFix/>
          </a:blip>
          <a:srcRect b="10281"/>
          <a:stretch/>
        </p:blipFill>
        <p:spPr>
          <a:xfrm>
            <a:off x="1465075" y="2040362"/>
            <a:ext cx="3114651" cy="404637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33" name="Google Shape;733;p13"/>
          <p:cNvGrpSpPr/>
          <p:nvPr/>
        </p:nvGrpSpPr>
        <p:grpSpPr>
          <a:xfrm rot="566496">
            <a:off x="6816347" y="306784"/>
            <a:ext cx="1973705" cy="985528"/>
            <a:chOff x="5498688" y="2142600"/>
            <a:chExt cx="1206300" cy="487575"/>
          </a:xfrm>
        </p:grpSpPr>
        <p:sp>
          <p:nvSpPr>
            <p:cNvPr id="734" name="Google Shape;734;p13"/>
            <p:cNvSpPr/>
            <p:nvPr/>
          </p:nvSpPr>
          <p:spPr>
            <a:xfrm>
              <a:off x="5498925" y="2142600"/>
              <a:ext cx="1205825" cy="487575"/>
            </a:xfrm>
            <a:custGeom>
              <a:avLst/>
              <a:gdLst/>
              <a:ahLst/>
              <a:cxnLst/>
              <a:rect l="l" t="t" r="r" b="b"/>
              <a:pathLst>
                <a:path w="48233" h="19503" extrusionOk="0">
                  <a:moveTo>
                    <a:pt x="15984" y="9995"/>
                  </a:moveTo>
                  <a:cubicBezTo>
                    <a:pt x="18735" y="9995"/>
                    <a:pt x="20981" y="12503"/>
                    <a:pt x="20981" y="12503"/>
                  </a:cubicBezTo>
                  <a:cubicBezTo>
                    <a:pt x="20981" y="12503"/>
                    <a:pt x="18735" y="15011"/>
                    <a:pt x="15984" y="15011"/>
                  </a:cubicBezTo>
                  <a:cubicBezTo>
                    <a:pt x="13214" y="15011"/>
                    <a:pt x="10968" y="13888"/>
                    <a:pt x="10968" y="12503"/>
                  </a:cubicBezTo>
                  <a:cubicBezTo>
                    <a:pt x="10968" y="11118"/>
                    <a:pt x="13214" y="9995"/>
                    <a:pt x="15984" y="9995"/>
                  </a:cubicBezTo>
                  <a:close/>
                  <a:moveTo>
                    <a:pt x="32286" y="10276"/>
                  </a:moveTo>
                  <a:cubicBezTo>
                    <a:pt x="35037" y="10276"/>
                    <a:pt x="37283" y="11399"/>
                    <a:pt x="37283" y="12784"/>
                  </a:cubicBezTo>
                  <a:cubicBezTo>
                    <a:pt x="37283" y="14169"/>
                    <a:pt x="35037" y="15292"/>
                    <a:pt x="32286" y="15292"/>
                  </a:cubicBezTo>
                  <a:cubicBezTo>
                    <a:pt x="29516" y="15292"/>
                    <a:pt x="27270" y="12784"/>
                    <a:pt x="27270" y="12784"/>
                  </a:cubicBezTo>
                  <a:cubicBezTo>
                    <a:pt x="27270" y="12784"/>
                    <a:pt x="29516" y="10276"/>
                    <a:pt x="32286" y="10276"/>
                  </a:cubicBezTo>
                  <a:close/>
                  <a:moveTo>
                    <a:pt x="24200" y="0"/>
                  </a:moveTo>
                  <a:cubicBezTo>
                    <a:pt x="24200" y="0"/>
                    <a:pt x="20775" y="4155"/>
                    <a:pt x="20775" y="7262"/>
                  </a:cubicBezTo>
                  <a:cubicBezTo>
                    <a:pt x="20775" y="7618"/>
                    <a:pt x="20794" y="7955"/>
                    <a:pt x="20831" y="8310"/>
                  </a:cubicBezTo>
                  <a:cubicBezTo>
                    <a:pt x="19128" y="7169"/>
                    <a:pt x="17051" y="6251"/>
                    <a:pt x="14823" y="6251"/>
                  </a:cubicBezTo>
                  <a:cubicBezTo>
                    <a:pt x="13382" y="6251"/>
                    <a:pt x="12016" y="6626"/>
                    <a:pt x="10762" y="7206"/>
                  </a:cubicBezTo>
                  <a:cubicBezTo>
                    <a:pt x="9867" y="7625"/>
                    <a:pt x="8904" y="7831"/>
                    <a:pt x="7944" y="7831"/>
                  </a:cubicBezTo>
                  <a:cubicBezTo>
                    <a:pt x="7018" y="7831"/>
                    <a:pt x="6096" y="7639"/>
                    <a:pt x="5241" y="7262"/>
                  </a:cubicBezTo>
                  <a:cubicBezTo>
                    <a:pt x="5166" y="7243"/>
                    <a:pt x="5110" y="7206"/>
                    <a:pt x="5053" y="7169"/>
                  </a:cubicBezTo>
                  <a:lnTo>
                    <a:pt x="5053" y="7169"/>
                  </a:lnTo>
                  <a:lnTo>
                    <a:pt x="6513" y="10107"/>
                  </a:lnTo>
                  <a:lnTo>
                    <a:pt x="0" y="8086"/>
                  </a:lnTo>
                  <a:lnTo>
                    <a:pt x="0" y="8086"/>
                  </a:lnTo>
                  <a:cubicBezTo>
                    <a:pt x="0" y="8086"/>
                    <a:pt x="2808" y="11548"/>
                    <a:pt x="5278" y="14131"/>
                  </a:cubicBezTo>
                  <a:cubicBezTo>
                    <a:pt x="5540" y="14412"/>
                    <a:pt x="5821" y="14693"/>
                    <a:pt x="6139" y="15011"/>
                  </a:cubicBezTo>
                  <a:cubicBezTo>
                    <a:pt x="6888" y="15759"/>
                    <a:pt x="7599" y="16358"/>
                    <a:pt x="8104" y="16658"/>
                  </a:cubicBezTo>
                  <a:cubicBezTo>
                    <a:pt x="9938" y="18024"/>
                    <a:pt x="12278" y="19222"/>
                    <a:pt x="14805" y="19222"/>
                  </a:cubicBezTo>
                  <a:cubicBezTo>
                    <a:pt x="18679" y="19222"/>
                    <a:pt x="22104" y="16433"/>
                    <a:pt x="23976" y="14487"/>
                  </a:cubicBezTo>
                  <a:cubicBezTo>
                    <a:pt x="25791" y="16415"/>
                    <a:pt x="29329" y="19503"/>
                    <a:pt x="33428" y="19503"/>
                  </a:cubicBezTo>
                  <a:cubicBezTo>
                    <a:pt x="35954" y="19503"/>
                    <a:pt x="38294" y="18305"/>
                    <a:pt x="40128" y="16939"/>
                  </a:cubicBezTo>
                  <a:cubicBezTo>
                    <a:pt x="40633" y="16620"/>
                    <a:pt x="41345" y="16003"/>
                    <a:pt x="42075" y="15292"/>
                  </a:cubicBezTo>
                  <a:cubicBezTo>
                    <a:pt x="42412" y="14973"/>
                    <a:pt x="42692" y="14674"/>
                    <a:pt x="42954" y="14412"/>
                  </a:cubicBezTo>
                  <a:cubicBezTo>
                    <a:pt x="45462" y="11829"/>
                    <a:pt x="48232" y="8367"/>
                    <a:pt x="48232" y="8366"/>
                  </a:cubicBezTo>
                  <a:lnTo>
                    <a:pt x="48232" y="8366"/>
                  </a:lnTo>
                  <a:lnTo>
                    <a:pt x="41738" y="10388"/>
                  </a:lnTo>
                  <a:lnTo>
                    <a:pt x="43216" y="7449"/>
                  </a:lnTo>
                  <a:lnTo>
                    <a:pt x="43216" y="7449"/>
                  </a:lnTo>
                  <a:cubicBezTo>
                    <a:pt x="43141" y="7468"/>
                    <a:pt x="43085" y="7487"/>
                    <a:pt x="43029" y="7543"/>
                  </a:cubicBezTo>
                  <a:cubicBezTo>
                    <a:pt x="42170" y="7927"/>
                    <a:pt x="41248" y="8119"/>
                    <a:pt x="40327" y="8119"/>
                  </a:cubicBezTo>
                  <a:cubicBezTo>
                    <a:pt x="39362" y="8119"/>
                    <a:pt x="38398" y="7908"/>
                    <a:pt x="37508" y="7487"/>
                  </a:cubicBezTo>
                  <a:cubicBezTo>
                    <a:pt x="36235" y="6907"/>
                    <a:pt x="34888" y="6532"/>
                    <a:pt x="33428" y="6532"/>
                  </a:cubicBezTo>
                  <a:cubicBezTo>
                    <a:pt x="31257" y="6532"/>
                    <a:pt x="29235" y="7393"/>
                    <a:pt x="27551" y="8497"/>
                  </a:cubicBezTo>
                  <a:cubicBezTo>
                    <a:pt x="27607" y="8104"/>
                    <a:pt x="27644" y="7674"/>
                    <a:pt x="27644" y="7262"/>
                  </a:cubicBezTo>
                  <a:cubicBezTo>
                    <a:pt x="27644" y="4174"/>
                    <a:pt x="24200" y="0"/>
                    <a:pt x="24200" y="0"/>
                  </a:cubicBezTo>
                  <a:close/>
                </a:path>
              </a:pathLst>
            </a:custGeom>
            <a:solidFill>
              <a:schemeClr val="accent4"/>
            </a:solidFill>
            <a:ln w="15240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735" name="Google Shape;735;p13"/>
            <p:cNvGrpSpPr/>
            <p:nvPr/>
          </p:nvGrpSpPr>
          <p:grpSpPr>
            <a:xfrm>
              <a:off x="5498688" y="2143063"/>
              <a:ext cx="1206300" cy="486650"/>
              <a:chOff x="2596925" y="2143525"/>
              <a:chExt cx="1206300" cy="486650"/>
            </a:xfrm>
          </p:grpSpPr>
          <p:sp>
            <p:nvSpPr>
              <p:cNvPr id="736" name="Google Shape;736;p13"/>
              <p:cNvSpPr/>
              <p:nvPr/>
            </p:nvSpPr>
            <p:spPr>
              <a:xfrm>
                <a:off x="2596925" y="2298875"/>
                <a:ext cx="1206300" cy="331300"/>
              </a:xfrm>
              <a:custGeom>
                <a:avLst/>
                <a:gdLst/>
                <a:ahLst/>
                <a:cxnLst/>
                <a:rect l="l" t="t" r="r" b="b"/>
                <a:pathLst>
                  <a:path w="48252" h="13252" extrusionOk="0">
                    <a:moveTo>
                      <a:pt x="16022" y="3744"/>
                    </a:moveTo>
                    <a:cubicBezTo>
                      <a:pt x="18773" y="3744"/>
                      <a:pt x="21019" y="6252"/>
                      <a:pt x="21019" y="6252"/>
                    </a:cubicBezTo>
                    <a:cubicBezTo>
                      <a:pt x="21019" y="6252"/>
                      <a:pt x="18773" y="8760"/>
                      <a:pt x="16022" y="8760"/>
                    </a:cubicBezTo>
                    <a:cubicBezTo>
                      <a:pt x="13252" y="8760"/>
                      <a:pt x="11006" y="7637"/>
                      <a:pt x="11006" y="6252"/>
                    </a:cubicBezTo>
                    <a:cubicBezTo>
                      <a:pt x="11006" y="4867"/>
                      <a:pt x="13252" y="3744"/>
                      <a:pt x="16022" y="3744"/>
                    </a:cubicBezTo>
                    <a:close/>
                    <a:moveTo>
                      <a:pt x="32324" y="4025"/>
                    </a:moveTo>
                    <a:cubicBezTo>
                      <a:pt x="35075" y="4025"/>
                      <a:pt x="37321" y="5148"/>
                      <a:pt x="37321" y="6533"/>
                    </a:cubicBezTo>
                    <a:cubicBezTo>
                      <a:pt x="37321" y="7918"/>
                      <a:pt x="35113" y="9041"/>
                      <a:pt x="32324" y="9041"/>
                    </a:cubicBezTo>
                    <a:cubicBezTo>
                      <a:pt x="29554" y="9041"/>
                      <a:pt x="27308" y="6533"/>
                      <a:pt x="27308" y="6533"/>
                    </a:cubicBezTo>
                    <a:cubicBezTo>
                      <a:pt x="27308" y="6533"/>
                      <a:pt x="29554" y="4025"/>
                      <a:pt x="32324" y="4025"/>
                    </a:cubicBezTo>
                    <a:close/>
                    <a:moveTo>
                      <a:pt x="14843" y="0"/>
                    </a:moveTo>
                    <a:cubicBezTo>
                      <a:pt x="13383" y="0"/>
                      <a:pt x="12035" y="375"/>
                      <a:pt x="10763" y="955"/>
                    </a:cubicBezTo>
                    <a:cubicBezTo>
                      <a:pt x="9877" y="1374"/>
                      <a:pt x="8919" y="1580"/>
                      <a:pt x="7959" y="1580"/>
                    </a:cubicBezTo>
                    <a:cubicBezTo>
                      <a:pt x="7033" y="1580"/>
                      <a:pt x="6105" y="1388"/>
                      <a:pt x="5241" y="1011"/>
                    </a:cubicBezTo>
                    <a:cubicBezTo>
                      <a:pt x="5185" y="992"/>
                      <a:pt x="5129" y="955"/>
                      <a:pt x="5054" y="918"/>
                    </a:cubicBezTo>
                    <a:lnTo>
                      <a:pt x="5054" y="918"/>
                    </a:lnTo>
                    <a:lnTo>
                      <a:pt x="6533" y="3856"/>
                    </a:lnTo>
                    <a:lnTo>
                      <a:pt x="6533" y="3856"/>
                    </a:lnTo>
                    <a:lnTo>
                      <a:pt x="1" y="1835"/>
                    </a:lnTo>
                    <a:lnTo>
                      <a:pt x="1" y="1835"/>
                    </a:lnTo>
                    <a:cubicBezTo>
                      <a:pt x="1" y="1835"/>
                      <a:pt x="2808" y="5297"/>
                      <a:pt x="5297" y="7880"/>
                    </a:cubicBezTo>
                    <a:cubicBezTo>
                      <a:pt x="5559" y="8161"/>
                      <a:pt x="5840" y="8442"/>
                      <a:pt x="6158" y="8760"/>
                    </a:cubicBezTo>
                    <a:cubicBezTo>
                      <a:pt x="6907" y="9508"/>
                      <a:pt x="7618" y="10107"/>
                      <a:pt x="8124" y="10407"/>
                    </a:cubicBezTo>
                    <a:cubicBezTo>
                      <a:pt x="9958" y="11773"/>
                      <a:pt x="12297" y="12971"/>
                      <a:pt x="14824" y="12971"/>
                    </a:cubicBezTo>
                    <a:cubicBezTo>
                      <a:pt x="18698" y="12971"/>
                      <a:pt x="22123" y="10182"/>
                      <a:pt x="23995" y="8236"/>
                    </a:cubicBezTo>
                    <a:cubicBezTo>
                      <a:pt x="25811" y="10164"/>
                      <a:pt x="29348" y="13252"/>
                      <a:pt x="33447" y="13252"/>
                    </a:cubicBezTo>
                    <a:cubicBezTo>
                      <a:pt x="35974" y="13252"/>
                      <a:pt x="38313" y="12054"/>
                      <a:pt x="40129" y="10688"/>
                    </a:cubicBezTo>
                    <a:cubicBezTo>
                      <a:pt x="40653" y="10369"/>
                      <a:pt x="41345" y="9752"/>
                      <a:pt x="42094" y="9041"/>
                    </a:cubicBezTo>
                    <a:cubicBezTo>
                      <a:pt x="42431" y="8722"/>
                      <a:pt x="42712" y="8423"/>
                      <a:pt x="42955" y="8161"/>
                    </a:cubicBezTo>
                    <a:cubicBezTo>
                      <a:pt x="45463" y="5578"/>
                      <a:pt x="48251" y="2116"/>
                      <a:pt x="48252" y="2115"/>
                    </a:cubicBezTo>
                    <a:lnTo>
                      <a:pt x="48252" y="2115"/>
                    </a:lnTo>
                    <a:lnTo>
                      <a:pt x="41776" y="4137"/>
                    </a:lnTo>
                    <a:lnTo>
                      <a:pt x="41776" y="4137"/>
                    </a:lnTo>
                    <a:lnTo>
                      <a:pt x="43254" y="1198"/>
                    </a:lnTo>
                    <a:lnTo>
                      <a:pt x="43254" y="1198"/>
                    </a:lnTo>
                    <a:cubicBezTo>
                      <a:pt x="43179" y="1217"/>
                      <a:pt x="43123" y="1236"/>
                      <a:pt x="43067" y="1292"/>
                    </a:cubicBezTo>
                    <a:cubicBezTo>
                      <a:pt x="42208" y="1676"/>
                      <a:pt x="41286" y="1868"/>
                      <a:pt x="40365" y="1868"/>
                    </a:cubicBezTo>
                    <a:cubicBezTo>
                      <a:pt x="39400" y="1868"/>
                      <a:pt x="38436" y="1657"/>
                      <a:pt x="37546" y="1236"/>
                    </a:cubicBezTo>
                    <a:cubicBezTo>
                      <a:pt x="36273" y="656"/>
                      <a:pt x="34926" y="281"/>
                      <a:pt x="33466" y="281"/>
                    </a:cubicBezTo>
                    <a:cubicBezTo>
                      <a:pt x="29591" y="281"/>
                      <a:pt x="26166" y="3070"/>
                      <a:pt x="24295" y="5017"/>
                    </a:cubicBezTo>
                    <a:cubicBezTo>
                      <a:pt x="22460" y="3089"/>
                      <a:pt x="18942" y="0"/>
                      <a:pt x="148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7" name="Google Shape;737;p13"/>
              <p:cNvSpPr/>
              <p:nvPr/>
            </p:nvSpPr>
            <p:spPr>
              <a:xfrm>
                <a:off x="3117250" y="2143525"/>
                <a:ext cx="171750" cy="321475"/>
              </a:xfrm>
              <a:custGeom>
                <a:avLst/>
                <a:gdLst/>
                <a:ahLst/>
                <a:cxnLst/>
                <a:rect l="l" t="t" r="r" b="b"/>
                <a:pathLst>
                  <a:path w="6870" h="12859" extrusionOk="0">
                    <a:moveTo>
                      <a:pt x="3444" y="1"/>
                    </a:moveTo>
                    <a:cubicBezTo>
                      <a:pt x="3444" y="1"/>
                      <a:pt x="0" y="4156"/>
                      <a:pt x="0" y="7244"/>
                    </a:cubicBezTo>
                    <a:cubicBezTo>
                      <a:pt x="0" y="10351"/>
                      <a:pt x="1535" y="12859"/>
                      <a:pt x="3444" y="12859"/>
                    </a:cubicBezTo>
                    <a:cubicBezTo>
                      <a:pt x="5334" y="12859"/>
                      <a:pt x="6869" y="10332"/>
                      <a:pt x="6869" y="7244"/>
                    </a:cubicBezTo>
                    <a:cubicBezTo>
                      <a:pt x="6869" y="4137"/>
                      <a:pt x="3444" y="1"/>
                      <a:pt x="344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8" name="Google Shape;738;p13"/>
              <p:cNvSpPr/>
              <p:nvPr/>
            </p:nvSpPr>
            <p:spPr>
              <a:xfrm>
                <a:off x="3157950" y="2219800"/>
                <a:ext cx="90325" cy="168000"/>
              </a:xfrm>
              <a:custGeom>
                <a:avLst/>
                <a:gdLst/>
                <a:ahLst/>
                <a:cxnLst/>
                <a:rect l="l" t="t" r="r" b="b"/>
                <a:pathLst>
                  <a:path w="3613" h="6720" extrusionOk="0">
                    <a:moveTo>
                      <a:pt x="1816" y="0"/>
                    </a:moveTo>
                    <a:cubicBezTo>
                      <a:pt x="1816" y="0"/>
                      <a:pt x="1" y="2190"/>
                      <a:pt x="1" y="3800"/>
                    </a:cubicBezTo>
                    <a:cubicBezTo>
                      <a:pt x="1" y="5409"/>
                      <a:pt x="824" y="6720"/>
                      <a:pt x="1816" y="6720"/>
                    </a:cubicBezTo>
                    <a:cubicBezTo>
                      <a:pt x="2808" y="6720"/>
                      <a:pt x="3613" y="5409"/>
                      <a:pt x="3613" y="3800"/>
                    </a:cubicBezTo>
                    <a:cubicBezTo>
                      <a:pt x="3613" y="2190"/>
                      <a:pt x="1816" y="0"/>
                      <a:pt x="181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9" name="Google Shape;739;p13"/>
              <p:cNvSpPr/>
              <p:nvPr/>
            </p:nvSpPr>
            <p:spPr>
              <a:xfrm>
                <a:off x="3202875" y="2219800"/>
                <a:ext cx="35125" cy="83775"/>
              </a:xfrm>
              <a:custGeom>
                <a:avLst/>
                <a:gdLst/>
                <a:ahLst/>
                <a:cxnLst/>
                <a:rect l="l" t="t" r="r" b="b"/>
                <a:pathLst>
                  <a:path w="1405" h="3351" extrusionOk="0">
                    <a:moveTo>
                      <a:pt x="0" y="0"/>
                    </a:moveTo>
                    <a:lnTo>
                      <a:pt x="0" y="3351"/>
                    </a:lnTo>
                    <a:lnTo>
                      <a:pt x="1404" y="2246"/>
                    </a:lnTo>
                    <a:cubicBezTo>
                      <a:pt x="880" y="1067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0" name="Google Shape;740;p13"/>
              <p:cNvSpPr/>
              <p:nvPr/>
            </p:nvSpPr>
            <p:spPr>
              <a:xfrm>
                <a:off x="3202875" y="2276875"/>
                <a:ext cx="45400" cy="64600"/>
              </a:xfrm>
              <a:custGeom>
                <a:avLst/>
                <a:gdLst/>
                <a:ahLst/>
                <a:cxnLst/>
                <a:rect l="l" t="t" r="r" b="b"/>
                <a:pathLst>
                  <a:path w="1816" h="2584" extrusionOk="0">
                    <a:moveTo>
                      <a:pt x="1404" y="1"/>
                    </a:moveTo>
                    <a:lnTo>
                      <a:pt x="0" y="1086"/>
                    </a:lnTo>
                    <a:lnTo>
                      <a:pt x="0" y="2191"/>
                    </a:lnTo>
                    <a:lnTo>
                      <a:pt x="1685" y="2584"/>
                    </a:lnTo>
                    <a:cubicBezTo>
                      <a:pt x="1760" y="2266"/>
                      <a:pt x="1816" y="1910"/>
                      <a:pt x="1816" y="1536"/>
                    </a:cubicBezTo>
                    <a:cubicBezTo>
                      <a:pt x="1816" y="1049"/>
                      <a:pt x="1647" y="506"/>
                      <a:pt x="14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1" name="Google Shape;741;p13"/>
              <p:cNvSpPr/>
              <p:nvPr/>
            </p:nvSpPr>
            <p:spPr>
              <a:xfrm>
                <a:off x="3202875" y="2331150"/>
                <a:ext cx="41675" cy="47775"/>
              </a:xfrm>
              <a:custGeom>
                <a:avLst/>
                <a:gdLst/>
                <a:ahLst/>
                <a:cxnLst/>
                <a:rect l="l" t="t" r="r" b="b"/>
                <a:pathLst>
                  <a:path w="1667" h="1911" extrusionOk="0">
                    <a:moveTo>
                      <a:pt x="0" y="1"/>
                    </a:moveTo>
                    <a:lnTo>
                      <a:pt x="0" y="637"/>
                    </a:lnTo>
                    <a:lnTo>
                      <a:pt x="843" y="1910"/>
                    </a:lnTo>
                    <a:cubicBezTo>
                      <a:pt x="1198" y="1611"/>
                      <a:pt x="1479" y="1105"/>
                      <a:pt x="1647" y="506"/>
                    </a:cubicBezTo>
                    <a:lnTo>
                      <a:pt x="1666" y="394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2" name="Google Shape;742;p13"/>
              <p:cNvSpPr/>
              <p:nvPr/>
            </p:nvSpPr>
            <p:spPr>
              <a:xfrm>
                <a:off x="3157950" y="2275950"/>
                <a:ext cx="44950" cy="65050"/>
              </a:xfrm>
              <a:custGeom>
                <a:avLst/>
                <a:gdLst/>
                <a:ahLst/>
                <a:cxnLst/>
                <a:rect l="l" t="t" r="r" b="b"/>
                <a:pathLst>
                  <a:path w="1798" h="2602" extrusionOk="0">
                    <a:moveTo>
                      <a:pt x="394" y="0"/>
                    </a:moveTo>
                    <a:cubicBezTo>
                      <a:pt x="169" y="524"/>
                      <a:pt x="1" y="1067"/>
                      <a:pt x="1" y="1554"/>
                    </a:cubicBezTo>
                    <a:cubicBezTo>
                      <a:pt x="1" y="1928"/>
                      <a:pt x="57" y="2284"/>
                      <a:pt x="132" y="2602"/>
                    </a:cubicBezTo>
                    <a:lnTo>
                      <a:pt x="1797" y="2209"/>
                    </a:lnTo>
                    <a:lnTo>
                      <a:pt x="1797" y="1105"/>
                    </a:lnTo>
                    <a:lnTo>
                      <a:pt x="39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3" name="Google Shape;743;p13"/>
              <p:cNvSpPr/>
              <p:nvPr/>
            </p:nvSpPr>
            <p:spPr>
              <a:xfrm>
                <a:off x="3161700" y="2331150"/>
                <a:ext cx="41200" cy="47775"/>
              </a:xfrm>
              <a:custGeom>
                <a:avLst/>
                <a:gdLst/>
                <a:ahLst/>
                <a:cxnLst/>
                <a:rect l="l" t="t" r="r" b="b"/>
                <a:pathLst>
                  <a:path w="1648" h="1911" extrusionOk="0">
                    <a:moveTo>
                      <a:pt x="1647" y="1"/>
                    </a:moveTo>
                    <a:lnTo>
                      <a:pt x="0" y="394"/>
                    </a:lnTo>
                    <a:lnTo>
                      <a:pt x="19" y="506"/>
                    </a:lnTo>
                    <a:cubicBezTo>
                      <a:pt x="188" y="1105"/>
                      <a:pt x="468" y="1611"/>
                      <a:pt x="824" y="1910"/>
                    </a:cubicBezTo>
                    <a:lnTo>
                      <a:pt x="1647" y="637"/>
                    </a:lnTo>
                    <a:lnTo>
                      <a:pt x="1647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4" name="Google Shape;744;p13"/>
              <p:cNvSpPr/>
              <p:nvPr/>
            </p:nvSpPr>
            <p:spPr>
              <a:xfrm>
                <a:off x="3182750" y="2347075"/>
                <a:ext cx="42150" cy="41200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1648" extrusionOk="0">
                    <a:moveTo>
                      <a:pt x="843" y="0"/>
                    </a:moveTo>
                    <a:lnTo>
                      <a:pt x="1" y="1273"/>
                    </a:lnTo>
                    <a:lnTo>
                      <a:pt x="19" y="1310"/>
                    </a:lnTo>
                    <a:cubicBezTo>
                      <a:pt x="281" y="1516"/>
                      <a:pt x="562" y="1647"/>
                      <a:pt x="862" y="1647"/>
                    </a:cubicBezTo>
                    <a:cubicBezTo>
                      <a:pt x="1142" y="1629"/>
                      <a:pt x="1423" y="1516"/>
                      <a:pt x="1685" y="1273"/>
                    </a:cubicBezTo>
                    <a:lnTo>
                      <a:pt x="84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745" name="Google Shape;745;p13"/>
          <p:cNvGrpSpPr/>
          <p:nvPr/>
        </p:nvGrpSpPr>
        <p:grpSpPr>
          <a:xfrm>
            <a:off x="103709" y="3935162"/>
            <a:ext cx="1145937" cy="2879996"/>
            <a:chOff x="7202005" y="2367243"/>
            <a:chExt cx="1145937" cy="2160051"/>
          </a:xfrm>
        </p:grpSpPr>
        <p:grpSp>
          <p:nvGrpSpPr>
            <p:cNvPr id="746" name="Google Shape;746;p13"/>
            <p:cNvGrpSpPr/>
            <p:nvPr/>
          </p:nvGrpSpPr>
          <p:grpSpPr>
            <a:xfrm>
              <a:off x="7202993" y="2367244"/>
              <a:ext cx="1143953" cy="2160043"/>
              <a:chOff x="6600612" y="1791120"/>
              <a:chExt cx="510147" cy="963660"/>
            </a:xfrm>
          </p:grpSpPr>
          <p:sp>
            <p:nvSpPr>
              <p:cNvPr id="747" name="Google Shape;747;p13"/>
              <p:cNvSpPr/>
              <p:nvPr/>
            </p:nvSpPr>
            <p:spPr>
              <a:xfrm>
                <a:off x="6714305" y="1998200"/>
                <a:ext cx="142689" cy="151339"/>
              </a:xfrm>
              <a:custGeom>
                <a:avLst/>
                <a:gdLst/>
                <a:ahLst/>
                <a:cxnLst/>
                <a:rect l="l" t="t" r="r" b="b"/>
                <a:pathLst>
                  <a:path w="7357" h="7803" extrusionOk="0">
                    <a:moveTo>
                      <a:pt x="7356" y="1"/>
                    </a:moveTo>
                    <a:lnTo>
                      <a:pt x="2230" y="1472"/>
                    </a:lnTo>
                    <a:lnTo>
                      <a:pt x="2230" y="2943"/>
                    </a:lnTo>
                    <a:lnTo>
                      <a:pt x="2230" y="5796"/>
                    </a:lnTo>
                    <a:cubicBezTo>
                      <a:pt x="2051" y="5729"/>
                      <a:pt x="1851" y="5707"/>
                      <a:pt x="1628" y="5707"/>
                    </a:cubicBezTo>
                    <a:cubicBezTo>
                      <a:pt x="736" y="5707"/>
                      <a:pt x="1" y="6175"/>
                      <a:pt x="1" y="6732"/>
                    </a:cubicBezTo>
                    <a:cubicBezTo>
                      <a:pt x="23" y="7312"/>
                      <a:pt x="736" y="7802"/>
                      <a:pt x="1628" y="7802"/>
                    </a:cubicBezTo>
                    <a:cubicBezTo>
                      <a:pt x="2519" y="7802"/>
                      <a:pt x="3255" y="7312"/>
                      <a:pt x="3255" y="6755"/>
                    </a:cubicBezTo>
                    <a:lnTo>
                      <a:pt x="3255" y="2676"/>
                    </a:lnTo>
                    <a:lnTo>
                      <a:pt x="6376" y="1784"/>
                    </a:lnTo>
                    <a:lnTo>
                      <a:pt x="6376" y="4637"/>
                    </a:lnTo>
                    <a:cubicBezTo>
                      <a:pt x="6175" y="4593"/>
                      <a:pt x="5974" y="4570"/>
                      <a:pt x="5751" y="4570"/>
                    </a:cubicBezTo>
                    <a:cubicBezTo>
                      <a:pt x="4860" y="4570"/>
                      <a:pt x="4147" y="5038"/>
                      <a:pt x="4147" y="5596"/>
                    </a:cubicBezTo>
                    <a:cubicBezTo>
                      <a:pt x="4147" y="6175"/>
                      <a:pt x="4860" y="6621"/>
                      <a:pt x="5751" y="6621"/>
                    </a:cubicBezTo>
                    <a:cubicBezTo>
                      <a:pt x="6643" y="6621"/>
                      <a:pt x="7356" y="6153"/>
                      <a:pt x="7356" y="5596"/>
                    </a:cubicBezTo>
                    <a:lnTo>
                      <a:pt x="7356" y="1472"/>
                    </a:lnTo>
                    <a:lnTo>
                      <a:pt x="7356" y="291"/>
                    </a:lnTo>
                    <a:lnTo>
                      <a:pt x="7356" y="1"/>
                    </a:lnTo>
                    <a:close/>
                  </a:path>
                </a:pathLst>
              </a:custGeom>
              <a:solidFill>
                <a:schemeClr val="accent4"/>
              </a:solidFill>
              <a:ln w="15240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498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8" name="Google Shape;748;p13"/>
              <p:cNvSpPr/>
              <p:nvPr/>
            </p:nvSpPr>
            <p:spPr>
              <a:xfrm>
                <a:off x="6927437" y="1791120"/>
                <a:ext cx="127115" cy="83864"/>
              </a:xfrm>
              <a:custGeom>
                <a:avLst/>
                <a:gdLst/>
                <a:ahLst/>
                <a:cxnLst/>
                <a:rect l="l" t="t" r="r" b="b"/>
                <a:pathLst>
                  <a:path w="6554" h="4324" extrusionOk="0">
                    <a:moveTo>
                      <a:pt x="2787" y="1"/>
                    </a:moveTo>
                    <a:lnTo>
                      <a:pt x="1806" y="2899"/>
                    </a:lnTo>
                    <a:cubicBezTo>
                      <a:pt x="1695" y="2809"/>
                      <a:pt x="1561" y="2765"/>
                      <a:pt x="1427" y="2698"/>
                    </a:cubicBezTo>
                    <a:cubicBezTo>
                      <a:pt x="1255" y="2638"/>
                      <a:pt x="1078" y="2610"/>
                      <a:pt x="912" y="2610"/>
                    </a:cubicBezTo>
                    <a:cubicBezTo>
                      <a:pt x="521" y="2610"/>
                      <a:pt x="190" y="2766"/>
                      <a:pt x="112" y="3032"/>
                    </a:cubicBezTo>
                    <a:cubicBezTo>
                      <a:pt x="1" y="3389"/>
                      <a:pt x="357" y="3902"/>
                      <a:pt x="981" y="4102"/>
                    </a:cubicBezTo>
                    <a:cubicBezTo>
                      <a:pt x="1152" y="4155"/>
                      <a:pt x="1327" y="4180"/>
                      <a:pt x="1492" y="4180"/>
                    </a:cubicBezTo>
                    <a:cubicBezTo>
                      <a:pt x="1885" y="4180"/>
                      <a:pt x="2218" y="4035"/>
                      <a:pt x="2297" y="3768"/>
                    </a:cubicBezTo>
                    <a:lnTo>
                      <a:pt x="3210" y="1004"/>
                    </a:lnTo>
                    <a:lnTo>
                      <a:pt x="5484" y="1115"/>
                    </a:lnTo>
                    <a:lnTo>
                      <a:pt x="4860" y="3032"/>
                    </a:lnTo>
                    <a:cubicBezTo>
                      <a:pt x="4748" y="2943"/>
                      <a:pt x="4592" y="2899"/>
                      <a:pt x="4459" y="2832"/>
                    </a:cubicBezTo>
                    <a:cubicBezTo>
                      <a:pt x="4288" y="2779"/>
                      <a:pt x="4113" y="2754"/>
                      <a:pt x="3948" y="2754"/>
                    </a:cubicBezTo>
                    <a:cubicBezTo>
                      <a:pt x="3555" y="2754"/>
                      <a:pt x="3222" y="2899"/>
                      <a:pt x="3144" y="3166"/>
                    </a:cubicBezTo>
                    <a:cubicBezTo>
                      <a:pt x="3010" y="3567"/>
                      <a:pt x="3411" y="4035"/>
                      <a:pt x="3991" y="4236"/>
                    </a:cubicBezTo>
                    <a:cubicBezTo>
                      <a:pt x="4163" y="4296"/>
                      <a:pt x="4340" y="4324"/>
                      <a:pt x="4506" y="4324"/>
                    </a:cubicBezTo>
                    <a:cubicBezTo>
                      <a:pt x="4896" y="4324"/>
                      <a:pt x="5227" y="4168"/>
                      <a:pt x="5306" y="3902"/>
                    </a:cubicBezTo>
                    <a:lnTo>
                      <a:pt x="6220" y="1138"/>
                    </a:lnTo>
                    <a:lnTo>
                      <a:pt x="6331" y="870"/>
                    </a:lnTo>
                    <a:lnTo>
                      <a:pt x="6487" y="357"/>
                    </a:lnTo>
                    <a:lnTo>
                      <a:pt x="6554" y="157"/>
                    </a:lnTo>
                    <a:lnTo>
                      <a:pt x="2787" y="1"/>
                    </a:lnTo>
                    <a:close/>
                  </a:path>
                </a:pathLst>
              </a:custGeom>
              <a:solidFill>
                <a:schemeClr val="accent4"/>
              </a:solidFill>
              <a:ln w="15240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498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9" name="Google Shape;749;p13"/>
              <p:cNvSpPr/>
              <p:nvPr/>
            </p:nvSpPr>
            <p:spPr>
              <a:xfrm>
                <a:off x="6600612" y="2189745"/>
                <a:ext cx="510147" cy="565035"/>
              </a:xfrm>
              <a:custGeom>
                <a:avLst/>
                <a:gdLst/>
                <a:ahLst/>
                <a:cxnLst/>
                <a:rect l="l" t="t" r="r" b="b"/>
                <a:pathLst>
                  <a:path w="26303" h="29133" extrusionOk="0">
                    <a:moveTo>
                      <a:pt x="19081" y="5951"/>
                    </a:moveTo>
                    <a:cubicBezTo>
                      <a:pt x="19103" y="6976"/>
                      <a:pt x="19304" y="8113"/>
                      <a:pt x="19839" y="9294"/>
                    </a:cubicBezTo>
                    <a:cubicBezTo>
                      <a:pt x="19861" y="9361"/>
                      <a:pt x="19928" y="9450"/>
                      <a:pt x="19950" y="9540"/>
                    </a:cubicBezTo>
                    <a:cubicBezTo>
                      <a:pt x="20061" y="9785"/>
                      <a:pt x="20195" y="10030"/>
                      <a:pt x="20373" y="10320"/>
                    </a:cubicBezTo>
                    <a:cubicBezTo>
                      <a:pt x="20418" y="10453"/>
                      <a:pt x="20530" y="10587"/>
                      <a:pt x="20619" y="10699"/>
                    </a:cubicBezTo>
                    <a:cubicBezTo>
                      <a:pt x="20641" y="10765"/>
                      <a:pt x="20663" y="10788"/>
                      <a:pt x="20708" y="10855"/>
                    </a:cubicBezTo>
                    <a:lnTo>
                      <a:pt x="20886" y="11122"/>
                    </a:lnTo>
                    <a:cubicBezTo>
                      <a:pt x="20953" y="11211"/>
                      <a:pt x="20998" y="11256"/>
                      <a:pt x="21064" y="11345"/>
                    </a:cubicBezTo>
                    <a:lnTo>
                      <a:pt x="21221" y="11546"/>
                    </a:lnTo>
                    <a:lnTo>
                      <a:pt x="21310" y="11657"/>
                    </a:lnTo>
                    <a:lnTo>
                      <a:pt x="21332" y="11702"/>
                    </a:lnTo>
                    <a:lnTo>
                      <a:pt x="21377" y="11746"/>
                    </a:lnTo>
                    <a:lnTo>
                      <a:pt x="21421" y="11791"/>
                    </a:lnTo>
                    <a:cubicBezTo>
                      <a:pt x="21443" y="11880"/>
                      <a:pt x="21510" y="11925"/>
                      <a:pt x="21533" y="12014"/>
                    </a:cubicBezTo>
                    <a:cubicBezTo>
                      <a:pt x="21599" y="12147"/>
                      <a:pt x="21644" y="12326"/>
                      <a:pt x="21666" y="12526"/>
                    </a:cubicBezTo>
                    <a:cubicBezTo>
                      <a:pt x="21711" y="12705"/>
                      <a:pt x="21733" y="12928"/>
                      <a:pt x="21733" y="13151"/>
                    </a:cubicBezTo>
                    <a:cubicBezTo>
                      <a:pt x="21711" y="13418"/>
                      <a:pt x="21711" y="13641"/>
                      <a:pt x="21666" y="13886"/>
                    </a:cubicBezTo>
                    <a:cubicBezTo>
                      <a:pt x="21644" y="14131"/>
                      <a:pt x="21599" y="14421"/>
                      <a:pt x="21510" y="14666"/>
                    </a:cubicBezTo>
                    <a:cubicBezTo>
                      <a:pt x="21421" y="14911"/>
                      <a:pt x="21332" y="15201"/>
                      <a:pt x="21221" y="15446"/>
                    </a:cubicBezTo>
                    <a:cubicBezTo>
                      <a:pt x="20953" y="16137"/>
                      <a:pt x="20530" y="16806"/>
                      <a:pt x="20039" y="17386"/>
                    </a:cubicBezTo>
                    <a:lnTo>
                      <a:pt x="17409" y="6330"/>
                    </a:lnTo>
                    <a:lnTo>
                      <a:pt x="19081" y="5951"/>
                    </a:lnTo>
                    <a:close/>
                    <a:moveTo>
                      <a:pt x="16629" y="6530"/>
                    </a:moveTo>
                    <a:lnTo>
                      <a:pt x="19393" y="18121"/>
                    </a:lnTo>
                    <a:cubicBezTo>
                      <a:pt x="19326" y="18166"/>
                      <a:pt x="19259" y="18233"/>
                      <a:pt x="19192" y="18277"/>
                    </a:cubicBezTo>
                    <a:cubicBezTo>
                      <a:pt x="18925" y="18500"/>
                      <a:pt x="18635" y="18723"/>
                      <a:pt x="18301" y="18924"/>
                    </a:cubicBezTo>
                    <a:lnTo>
                      <a:pt x="15425" y="6798"/>
                    </a:lnTo>
                    <a:lnTo>
                      <a:pt x="16629" y="6530"/>
                    </a:lnTo>
                    <a:close/>
                    <a:moveTo>
                      <a:pt x="8738" y="8358"/>
                    </a:moveTo>
                    <a:lnTo>
                      <a:pt x="11368" y="19459"/>
                    </a:lnTo>
                    <a:cubicBezTo>
                      <a:pt x="10633" y="19169"/>
                      <a:pt x="9964" y="18790"/>
                      <a:pt x="9407" y="18277"/>
                    </a:cubicBezTo>
                    <a:cubicBezTo>
                      <a:pt x="9006" y="17921"/>
                      <a:pt x="8604" y="17497"/>
                      <a:pt x="8337" y="17051"/>
                    </a:cubicBezTo>
                    <a:cubicBezTo>
                      <a:pt x="8159" y="16828"/>
                      <a:pt x="8069" y="16650"/>
                      <a:pt x="7958" y="16427"/>
                    </a:cubicBezTo>
                    <a:cubicBezTo>
                      <a:pt x="7891" y="16227"/>
                      <a:pt x="7780" y="16004"/>
                      <a:pt x="7735" y="15803"/>
                    </a:cubicBezTo>
                    <a:cubicBezTo>
                      <a:pt x="7713" y="15692"/>
                      <a:pt x="7690" y="15602"/>
                      <a:pt x="7690" y="15536"/>
                    </a:cubicBezTo>
                    <a:cubicBezTo>
                      <a:pt x="7690" y="15446"/>
                      <a:pt x="7668" y="15335"/>
                      <a:pt x="7668" y="15335"/>
                    </a:cubicBezTo>
                    <a:cubicBezTo>
                      <a:pt x="7665" y="15336"/>
                      <a:pt x="7663" y="15336"/>
                      <a:pt x="7660" y="15336"/>
                    </a:cubicBezTo>
                    <a:cubicBezTo>
                      <a:pt x="7607" y="15336"/>
                      <a:pt x="7669" y="15106"/>
                      <a:pt x="7690" y="14978"/>
                    </a:cubicBezTo>
                    <a:lnTo>
                      <a:pt x="7690" y="14934"/>
                    </a:lnTo>
                    <a:cubicBezTo>
                      <a:pt x="7690" y="14933"/>
                      <a:pt x="7690" y="14932"/>
                      <a:pt x="7690" y="14932"/>
                    </a:cubicBezTo>
                    <a:cubicBezTo>
                      <a:pt x="7689" y="14932"/>
                      <a:pt x="7685" y="14940"/>
                      <a:pt x="7680" y="14951"/>
                    </a:cubicBezTo>
                    <a:lnTo>
                      <a:pt x="7680" y="14951"/>
                    </a:lnTo>
                    <a:lnTo>
                      <a:pt x="7690" y="14911"/>
                    </a:lnTo>
                    <a:lnTo>
                      <a:pt x="7713" y="14733"/>
                    </a:lnTo>
                    <a:lnTo>
                      <a:pt x="7780" y="14443"/>
                    </a:lnTo>
                    <a:cubicBezTo>
                      <a:pt x="7913" y="13619"/>
                      <a:pt x="7958" y="12816"/>
                      <a:pt x="7913" y="12058"/>
                    </a:cubicBezTo>
                    <a:cubicBezTo>
                      <a:pt x="7846" y="10788"/>
                      <a:pt x="7490" y="9673"/>
                      <a:pt x="7066" y="8759"/>
                    </a:cubicBezTo>
                    <a:lnTo>
                      <a:pt x="8738" y="8358"/>
                    </a:lnTo>
                    <a:close/>
                    <a:moveTo>
                      <a:pt x="14645" y="6976"/>
                    </a:moveTo>
                    <a:lnTo>
                      <a:pt x="17587" y="19325"/>
                    </a:lnTo>
                    <a:lnTo>
                      <a:pt x="17320" y="19436"/>
                    </a:lnTo>
                    <a:cubicBezTo>
                      <a:pt x="17186" y="19481"/>
                      <a:pt x="17052" y="19570"/>
                      <a:pt x="16919" y="19592"/>
                    </a:cubicBezTo>
                    <a:cubicBezTo>
                      <a:pt x="16807" y="19615"/>
                      <a:pt x="16696" y="19682"/>
                      <a:pt x="16540" y="19704"/>
                    </a:cubicBezTo>
                    <a:lnTo>
                      <a:pt x="16406" y="19726"/>
                    </a:lnTo>
                    <a:lnTo>
                      <a:pt x="13464" y="7244"/>
                    </a:lnTo>
                    <a:lnTo>
                      <a:pt x="14645" y="6976"/>
                    </a:lnTo>
                    <a:close/>
                    <a:moveTo>
                      <a:pt x="10700" y="7935"/>
                    </a:moveTo>
                    <a:lnTo>
                      <a:pt x="13575" y="20061"/>
                    </a:lnTo>
                    <a:cubicBezTo>
                      <a:pt x="13196" y="20038"/>
                      <a:pt x="12839" y="19971"/>
                      <a:pt x="12483" y="19904"/>
                    </a:cubicBezTo>
                    <a:cubicBezTo>
                      <a:pt x="12416" y="19838"/>
                      <a:pt x="12349" y="19838"/>
                      <a:pt x="12260" y="19815"/>
                    </a:cubicBezTo>
                    <a:lnTo>
                      <a:pt x="9496" y="8224"/>
                    </a:lnTo>
                    <a:lnTo>
                      <a:pt x="10700" y="7935"/>
                    </a:lnTo>
                    <a:close/>
                    <a:moveTo>
                      <a:pt x="12706" y="7444"/>
                    </a:moveTo>
                    <a:lnTo>
                      <a:pt x="15648" y="19949"/>
                    </a:lnTo>
                    <a:lnTo>
                      <a:pt x="15603" y="19949"/>
                    </a:lnTo>
                    <a:lnTo>
                      <a:pt x="15158" y="20016"/>
                    </a:lnTo>
                    <a:lnTo>
                      <a:pt x="14712" y="20061"/>
                    </a:lnTo>
                    <a:lnTo>
                      <a:pt x="14422" y="20061"/>
                    </a:lnTo>
                    <a:lnTo>
                      <a:pt x="11502" y="7712"/>
                    </a:lnTo>
                    <a:lnTo>
                      <a:pt x="12706" y="7444"/>
                    </a:lnTo>
                    <a:close/>
                    <a:moveTo>
                      <a:pt x="22263" y="0"/>
                    </a:moveTo>
                    <a:cubicBezTo>
                      <a:pt x="22089" y="0"/>
                      <a:pt x="21911" y="22"/>
                      <a:pt x="21733" y="66"/>
                    </a:cubicBezTo>
                    <a:cubicBezTo>
                      <a:pt x="21399" y="133"/>
                      <a:pt x="21087" y="311"/>
                      <a:pt x="20842" y="512"/>
                    </a:cubicBezTo>
                    <a:lnTo>
                      <a:pt x="20842" y="445"/>
                    </a:lnTo>
                    <a:lnTo>
                      <a:pt x="20797" y="467"/>
                    </a:lnTo>
                    <a:cubicBezTo>
                      <a:pt x="20775" y="512"/>
                      <a:pt x="20730" y="557"/>
                      <a:pt x="20663" y="646"/>
                    </a:cubicBezTo>
                    <a:cubicBezTo>
                      <a:pt x="20552" y="757"/>
                      <a:pt x="20440" y="891"/>
                      <a:pt x="20351" y="1025"/>
                    </a:cubicBezTo>
                    <a:cubicBezTo>
                      <a:pt x="20329" y="1092"/>
                      <a:pt x="20284" y="1136"/>
                      <a:pt x="20240" y="1203"/>
                    </a:cubicBezTo>
                    <a:cubicBezTo>
                      <a:pt x="20195" y="1314"/>
                      <a:pt x="20106" y="1426"/>
                      <a:pt x="20017" y="1560"/>
                    </a:cubicBezTo>
                    <a:cubicBezTo>
                      <a:pt x="19950" y="1693"/>
                      <a:pt x="19883" y="1849"/>
                      <a:pt x="19794" y="2005"/>
                    </a:cubicBezTo>
                    <a:cubicBezTo>
                      <a:pt x="19727" y="2184"/>
                      <a:pt x="19638" y="2340"/>
                      <a:pt x="19593" y="2518"/>
                    </a:cubicBezTo>
                    <a:cubicBezTo>
                      <a:pt x="19393" y="3009"/>
                      <a:pt x="19192" y="3588"/>
                      <a:pt x="19081" y="4257"/>
                    </a:cubicBezTo>
                    <a:lnTo>
                      <a:pt x="6063" y="7355"/>
                    </a:lnTo>
                    <a:cubicBezTo>
                      <a:pt x="5662" y="6798"/>
                      <a:pt x="5238" y="6352"/>
                      <a:pt x="4837" y="5995"/>
                    </a:cubicBezTo>
                    <a:cubicBezTo>
                      <a:pt x="4704" y="5862"/>
                      <a:pt x="4547" y="5750"/>
                      <a:pt x="4391" y="5639"/>
                    </a:cubicBezTo>
                    <a:cubicBezTo>
                      <a:pt x="4258" y="5527"/>
                      <a:pt x="4124" y="5438"/>
                      <a:pt x="4013" y="5349"/>
                    </a:cubicBezTo>
                    <a:cubicBezTo>
                      <a:pt x="3879" y="5282"/>
                      <a:pt x="3767" y="5193"/>
                      <a:pt x="3656" y="5126"/>
                    </a:cubicBezTo>
                    <a:cubicBezTo>
                      <a:pt x="3433" y="4970"/>
                      <a:pt x="3166" y="4814"/>
                      <a:pt x="2898" y="4769"/>
                    </a:cubicBezTo>
                    <a:cubicBezTo>
                      <a:pt x="2810" y="4747"/>
                      <a:pt x="2787" y="4725"/>
                      <a:pt x="2787" y="4725"/>
                    </a:cubicBezTo>
                    <a:lnTo>
                      <a:pt x="2787" y="4725"/>
                    </a:lnTo>
                    <a:lnTo>
                      <a:pt x="2809" y="4747"/>
                    </a:lnTo>
                    <a:cubicBezTo>
                      <a:pt x="2642" y="4711"/>
                      <a:pt x="2468" y="4688"/>
                      <a:pt x="2299" y="4688"/>
                    </a:cubicBezTo>
                    <a:cubicBezTo>
                      <a:pt x="2152" y="4688"/>
                      <a:pt x="2007" y="4706"/>
                      <a:pt x="1873" y="4747"/>
                    </a:cubicBezTo>
                    <a:cubicBezTo>
                      <a:pt x="691" y="5015"/>
                      <a:pt x="0" y="6174"/>
                      <a:pt x="268" y="7333"/>
                    </a:cubicBezTo>
                    <a:cubicBezTo>
                      <a:pt x="513" y="8333"/>
                      <a:pt x="1365" y="8981"/>
                      <a:pt x="2337" y="8981"/>
                    </a:cubicBezTo>
                    <a:cubicBezTo>
                      <a:pt x="2514" y="8981"/>
                      <a:pt x="2694" y="8960"/>
                      <a:pt x="2876" y="8915"/>
                    </a:cubicBezTo>
                    <a:cubicBezTo>
                      <a:pt x="3567" y="8759"/>
                      <a:pt x="4124" y="8247"/>
                      <a:pt x="4369" y="7645"/>
                    </a:cubicBezTo>
                    <a:cubicBezTo>
                      <a:pt x="4503" y="8068"/>
                      <a:pt x="4614" y="8514"/>
                      <a:pt x="4704" y="9005"/>
                    </a:cubicBezTo>
                    <a:cubicBezTo>
                      <a:pt x="4726" y="9227"/>
                      <a:pt x="4770" y="9450"/>
                      <a:pt x="4793" y="9696"/>
                    </a:cubicBezTo>
                    <a:cubicBezTo>
                      <a:pt x="4815" y="9918"/>
                      <a:pt x="4815" y="10164"/>
                      <a:pt x="4793" y="10431"/>
                    </a:cubicBezTo>
                    <a:cubicBezTo>
                      <a:pt x="4793" y="10543"/>
                      <a:pt x="4793" y="10676"/>
                      <a:pt x="4748" y="10788"/>
                    </a:cubicBezTo>
                    <a:cubicBezTo>
                      <a:pt x="4748" y="10899"/>
                      <a:pt x="4726" y="11033"/>
                      <a:pt x="4726" y="11144"/>
                    </a:cubicBezTo>
                    <a:cubicBezTo>
                      <a:pt x="4681" y="11412"/>
                      <a:pt x="4681" y="11657"/>
                      <a:pt x="4592" y="11902"/>
                    </a:cubicBezTo>
                    <a:cubicBezTo>
                      <a:pt x="4481" y="12415"/>
                      <a:pt x="4302" y="12905"/>
                      <a:pt x="4102" y="13418"/>
                    </a:cubicBezTo>
                    <a:lnTo>
                      <a:pt x="4013" y="13596"/>
                    </a:lnTo>
                    <a:lnTo>
                      <a:pt x="3946" y="13686"/>
                    </a:lnTo>
                    <a:lnTo>
                      <a:pt x="3923" y="13752"/>
                    </a:lnTo>
                    <a:lnTo>
                      <a:pt x="3923" y="13757"/>
                    </a:lnTo>
                    <a:lnTo>
                      <a:pt x="3923" y="13757"/>
                    </a:lnTo>
                    <a:cubicBezTo>
                      <a:pt x="3911" y="13778"/>
                      <a:pt x="3873" y="13888"/>
                      <a:pt x="3896" y="13888"/>
                    </a:cubicBezTo>
                    <a:cubicBezTo>
                      <a:pt x="3897" y="13888"/>
                      <a:pt x="3899" y="13887"/>
                      <a:pt x="3901" y="13886"/>
                    </a:cubicBezTo>
                    <a:lnTo>
                      <a:pt x="3901" y="13908"/>
                    </a:lnTo>
                    <a:cubicBezTo>
                      <a:pt x="3834" y="14087"/>
                      <a:pt x="3745" y="14154"/>
                      <a:pt x="3678" y="14555"/>
                    </a:cubicBezTo>
                    <a:cubicBezTo>
                      <a:pt x="3589" y="14889"/>
                      <a:pt x="3567" y="15134"/>
                      <a:pt x="3500" y="15424"/>
                    </a:cubicBezTo>
                    <a:cubicBezTo>
                      <a:pt x="3478" y="15669"/>
                      <a:pt x="3455" y="15937"/>
                      <a:pt x="3478" y="16227"/>
                    </a:cubicBezTo>
                    <a:cubicBezTo>
                      <a:pt x="3500" y="17274"/>
                      <a:pt x="3745" y="18277"/>
                      <a:pt x="4169" y="19213"/>
                    </a:cubicBezTo>
                    <a:cubicBezTo>
                      <a:pt x="4570" y="20127"/>
                      <a:pt x="5127" y="20952"/>
                      <a:pt x="5796" y="21710"/>
                    </a:cubicBezTo>
                    <a:cubicBezTo>
                      <a:pt x="7089" y="23248"/>
                      <a:pt x="8872" y="24407"/>
                      <a:pt x="10922" y="25076"/>
                    </a:cubicBezTo>
                    <a:cubicBezTo>
                      <a:pt x="11658" y="25343"/>
                      <a:pt x="12483" y="25499"/>
                      <a:pt x="13285" y="25588"/>
                    </a:cubicBezTo>
                    <a:cubicBezTo>
                      <a:pt x="12639" y="26614"/>
                      <a:pt x="12394" y="27862"/>
                      <a:pt x="12706" y="29133"/>
                    </a:cubicBezTo>
                    <a:lnTo>
                      <a:pt x="23115" y="26636"/>
                    </a:lnTo>
                    <a:cubicBezTo>
                      <a:pt x="22803" y="25388"/>
                      <a:pt x="22023" y="24363"/>
                      <a:pt x="20998" y="23738"/>
                    </a:cubicBezTo>
                    <a:cubicBezTo>
                      <a:pt x="21666" y="23293"/>
                      <a:pt x="22313" y="22802"/>
                      <a:pt x="22892" y="22245"/>
                    </a:cubicBezTo>
                    <a:cubicBezTo>
                      <a:pt x="24430" y="20729"/>
                      <a:pt x="25456" y="18901"/>
                      <a:pt x="25968" y="16940"/>
                    </a:cubicBezTo>
                    <a:cubicBezTo>
                      <a:pt x="26013" y="16695"/>
                      <a:pt x="26080" y="16449"/>
                      <a:pt x="26124" y="16227"/>
                    </a:cubicBezTo>
                    <a:cubicBezTo>
                      <a:pt x="26191" y="15870"/>
                      <a:pt x="26236" y="15469"/>
                      <a:pt x="26258" y="15112"/>
                    </a:cubicBezTo>
                    <a:cubicBezTo>
                      <a:pt x="26303" y="14711"/>
                      <a:pt x="26303" y="14332"/>
                      <a:pt x="26280" y="13975"/>
                    </a:cubicBezTo>
                    <a:cubicBezTo>
                      <a:pt x="26214" y="12950"/>
                      <a:pt x="26013" y="11925"/>
                      <a:pt x="25545" y="10988"/>
                    </a:cubicBezTo>
                    <a:cubicBezTo>
                      <a:pt x="25322" y="10520"/>
                      <a:pt x="25010" y="10030"/>
                      <a:pt x="24653" y="9651"/>
                    </a:cubicBezTo>
                    <a:cubicBezTo>
                      <a:pt x="24475" y="9428"/>
                      <a:pt x="24252" y="9250"/>
                      <a:pt x="24074" y="9049"/>
                    </a:cubicBezTo>
                    <a:lnTo>
                      <a:pt x="24029" y="9027"/>
                    </a:lnTo>
                    <a:lnTo>
                      <a:pt x="23984" y="9005"/>
                    </a:lnTo>
                    <a:lnTo>
                      <a:pt x="23873" y="8915"/>
                    </a:lnTo>
                    <a:lnTo>
                      <a:pt x="23672" y="8759"/>
                    </a:lnTo>
                    <a:cubicBezTo>
                      <a:pt x="23628" y="8693"/>
                      <a:pt x="23539" y="8648"/>
                      <a:pt x="23472" y="8603"/>
                    </a:cubicBezTo>
                    <a:lnTo>
                      <a:pt x="23338" y="8492"/>
                    </a:lnTo>
                    <a:cubicBezTo>
                      <a:pt x="23249" y="8425"/>
                      <a:pt x="23182" y="8358"/>
                      <a:pt x="23071" y="8247"/>
                    </a:cubicBezTo>
                    <a:lnTo>
                      <a:pt x="22781" y="7979"/>
                    </a:lnTo>
                    <a:cubicBezTo>
                      <a:pt x="22692" y="7890"/>
                      <a:pt x="22625" y="7779"/>
                      <a:pt x="22536" y="7667"/>
                    </a:cubicBezTo>
                    <a:cubicBezTo>
                      <a:pt x="22446" y="7578"/>
                      <a:pt x="22357" y="7467"/>
                      <a:pt x="22290" y="7355"/>
                    </a:cubicBezTo>
                    <a:cubicBezTo>
                      <a:pt x="22201" y="7244"/>
                      <a:pt x="22134" y="7154"/>
                      <a:pt x="22068" y="7043"/>
                    </a:cubicBezTo>
                    <a:cubicBezTo>
                      <a:pt x="21912" y="6820"/>
                      <a:pt x="21778" y="6642"/>
                      <a:pt x="21666" y="6419"/>
                    </a:cubicBezTo>
                    <a:cubicBezTo>
                      <a:pt x="21555" y="6196"/>
                      <a:pt x="21443" y="5973"/>
                      <a:pt x="21354" y="5772"/>
                    </a:cubicBezTo>
                    <a:cubicBezTo>
                      <a:pt x="21243" y="5550"/>
                      <a:pt x="21198" y="5327"/>
                      <a:pt x="21109" y="5126"/>
                    </a:cubicBezTo>
                    <a:cubicBezTo>
                      <a:pt x="20953" y="4658"/>
                      <a:pt x="20842" y="4190"/>
                      <a:pt x="20775" y="3744"/>
                    </a:cubicBezTo>
                    <a:lnTo>
                      <a:pt x="20775" y="3744"/>
                    </a:lnTo>
                    <a:cubicBezTo>
                      <a:pt x="21162" y="4098"/>
                      <a:pt x="21664" y="4299"/>
                      <a:pt x="22204" y="4299"/>
                    </a:cubicBezTo>
                    <a:cubicBezTo>
                      <a:pt x="22379" y="4299"/>
                      <a:pt x="22557" y="4278"/>
                      <a:pt x="22736" y="4234"/>
                    </a:cubicBezTo>
                    <a:cubicBezTo>
                      <a:pt x="23895" y="3967"/>
                      <a:pt x="24586" y="2808"/>
                      <a:pt x="24319" y="1649"/>
                    </a:cubicBezTo>
                    <a:cubicBezTo>
                      <a:pt x="24074" y="649"/>
                      <a:pt x="23222" y="0"/>
                      <a:pt x="222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5240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498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50" name="Google Shape;750;p13"/>
            <p:cNvGrpSpPr/>
            <p:nvPr/>
          </p:nvGrpSpPr>
          <p:grpSpPr>
            <a:xfrm>
              <a:off x="7931050" y="2367243"/>
              <a:ext cx="286961" cy="188940"/>
              <a:chOff x="7931050" y="2367243"/>
              <a:chExt cx="286961" cy="188940"/>
            </a:xfrm>
          </p:grpSpPr>
          <p:sp>
            <p:nvSpPr>
              <p:cNvPr id="751" name="Google Shape;751;p13"/>
              <p:cNvSpPr/>
              <p:nvPr/>
            </p:nvSpPr>
            <p:spPr>
              <a:xfrm>
                <a:off x="7931050" y="2481449"/>
                <a:ext cx="104730" cy="68517"/>
              </a:xfrm>
              <a:custGeom>
                <a:avLst/>
                <a:gdLst/>
                <a:ahLst/>
                <a:cxnLst/>
                <a:rect l="l" t="t" r="r" b="b"/>
                <a:pathLst>
                  <a:path w="2408" h="1576" extrusionOk="0">
                    <a:moveTo>
                      <a:pt x="909" y="1"/>
                    </a:moveTo>
                    <a:cubicBezTo>
                      <a:pt x="531" y="1"/>
                      <a:pt x="226" y="150"/>
                      <a:pt x="134" y="427"/>
                    </a:cubicBezTo>
                    <a:cubicBezTo>
                      <a:pt x="0" y="828"/>
                      <a:pt x="379" y="1297"/>
                      <a:pt x="958" y="1497"/>
                    </a:cubicBezTo>
                    <a:cubicBezTo>
                      <a:pt x="1129" y="1550"/>
                      <a:pt x="1302" y="1575"/>
                      <a:pt x="1465" y="1575"/>
                    </a:cubicBezTo>
                    <a:cubicBezTo>
                      <a:pt x="1852" y="1575"/>
                      <a:pt x="2179" y="1430"/>
                      <a:pt x="2274" y="1163"/>
                    </a:cubicBezTo>
                    <a:cubicBezTo>
                      <a:pt x="2407" y="762"/>
                      <a:pt x="2028" y="294"/>
                      <a:pt x="1449" y="93"/>
                    </a:cubicBezTo>
                    <a:cubicBezTo>
                      <a:pt x="1263" y="31"/>
                      <a:pt x="1078" y="1"/>
                      <a:pt x="90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2" name="Google Shape;752;p13"/>
              <p:cNvSpPr/>
              <p:nvPr/>
            </p:nvSpPr>
            <p:spPr>
              <a:xfrm>
                <a:off x="8001811" y="2367243"/>
                <a:ext cx="81461" cy="163814"/>
              </a:xfrm>
              <a:custGeom>
                <a:avLst/>
                <a:gdLst/>
                <a:ahLst/>
                <a:cxnLst/>
                <a:rect l="l" t="t" r="r" b="b"/>
                <a:pathLst>
                  <a:path w="1873" h="3768" extrusionOk="0">
                    <a:moveTo>
                      <a:pt x="1182" y="1"/>
                    </a:moveTo>
                    <a:lnTo>
                      <a:pt x="0" y="3545"/>
                    </a:lnTo>
                    <a:lnTo>
                      <a:pt x="669" y="3768"/>
                    </a:lnTo>
                    <a:lnTo>
                      <a:pt x="1873" y="223"/>
                    </a:lnTo>
                    <a:lnTo>
                      <a:pt x="1182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3" name="Google Shape;753;p13"/>
              <p:cNvSpPr/>
              <p:nvPr/>
            </p:nvSpPr>
            <p:spPr>
              <a:xfrm>
                <a:off x="8062873" y="2487449"/>
                <a:ext cx="105730" cy="68734"/>
              </a:xfrm>
              <a:custGeom>
                <a:avLst/>
                <a:gdLst/>
                <a:ahLst/>
                <a:cxnLst/>
                <a:rect l="l" t="t" r="r" b="b"/>
                <a:pathLst>
                  <a:path w="2431" h="1581" extrusionOk="0">
                    <a:moveTo>
                      <a:pt x="938" y="1"/>
                    </a:moveTo>
                    <a:cubicBezTo>
                      <a:pt x="553" y="1"/>
                      <a:pt x="228" y="157"/>
                      <a:pt x="134" y="423"/>
                    </a:cubicBezTo>
                    <a:cubicBezTo>
                      <a:pt x="0" y="824"/>
                      <a:pt x="379" y="1292"/>
                      <a:pt x="981" y="1493"/>
                    </a:cubicBezTo>
                    <a:cubicBezTo>
                      <a:pt x="1154" y="1553"/>
                      <a:pt x="1327" y="1581"/>
                      <a:pt x="1487" y="1581"/>
                    </a:cubicBezTo>
                    <a:cubicBezTo>
                      <a:pt x="1866" y="1581"/>
                      <a:pt x="2180" y="1425"/>
                      <a:pt x="2274" y="1159"/>
                    </a:cubicBezTo>
                    <a:cubicBezTo>
                      <a:pt x="2430" y="757"/>
                      <a:pt x="2029" y="289"/>
                      <a:pt x="1449" y="89"/>
                    </a:cubicBezTo>
                    <a:cubicBezTo>
                      <a:pt x="1277" y="29"/>
                      <a:pt x="1102" y="1"/>
                      <a:pt x="9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4" name="Google Shape;754;p13"/>
              <p:cNvSpPr/>
              <p:nvPr/>
            </p:nvSpPr>
            <p:spPr>
              <a:xfrm>
                <a:off x="8132676" y="2374982"/>
                <a:ext cx="82418" cy="163814"/>
              </a:xfrm>
              <a:custGeom>
                <a:avLst/>
                <a:gdLst/>
                <a:ahLst/>
                <a:cxnLst/>
                <a:rect l="l" t="t" r="r" b="b"/>
                <a:pathLst>
                  <a:path w="1895" h="3768" extrusionOk="0">
                    <a:moveTo>
                      <a:pt x="1204" y="1"/>
                    </a:moveTo>
                    <a:lnTo>
                      <a:pt x="0" y="3545"/>
                    </a:lnTo>
                    <a:lnTo>
                      <a:pt x="691" y="3768"/>
                    </a:lnTo>
                    <a:lnTo>
                      <a:pt x="1895" y="224"/>
                    </a:lnTo>
                    <a:lnTo>
                      <a:pt x="120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5" name="Google Shape;755;p13"/>
              <p:cNvSpPr/>
              <p:nvPr/>
            </p:nvSpPr>
            <p:spPr>
              <a:xfrm>
                <a:off x="8038648" y="2368200"/>
                <a:ext cx="179363" cy="49475"/>
              </a:xfrm>
              <a:custGeom>
                <a:avLst/>
                <a:gdLst/>
                <a:ahLst/>
                <a:cxnLst/>
                <a:rect l="l" t="t" r="r" b="b"/>
                <a:pathLst>
                  <a:path w="4124" h="1138" extrusionOk="0">
                    <a:moveTo>
                      <a:pt x="335" y="1"/>
                    </a:moveTo>
                    <a:lnTo>
                      <a:pt x="0" y="982"/>
                    </a:lnTo>
                    <a:lnTo>
                      <a:pt x="3790" y="1138"/>
                    </a:lnTo>
                    <a:lnTo>
                      <a:pt x="4124" y="157"/>
                    </a:lnTo>
                    <a:lnTo>
                      <a:pt x="335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56" name="Google Shape;756;p13"/>
            <p:cNvGrpSpPr/>
            <p:nvPr/>
          </p:nvGrpSpPr>
          <p:grpSpPr>
            <a:xfrm>
              <a:off x="7453081" y="2832370"/>
              <a:ext cx="319972" cy="337273"/>
              <a:chOff x="7453081" y="2832370"/>
              <a:chExt cx="319972" cy="337273"/>
            </a:xfrm>
          </p:grpSpPr>
          <p:sp>
            <p:nvSpPr>
              <p:cNvPr id="757" name="Google Shape;757;p13"/>
              <p:cNvSpPr/>
              <p:nvPr/>
            </p:nvSpPr>
            <p:spPr>
              <a:xfrm>
                <a:off x="7453081" y="3080476"/>
                <a:ext cx="140655" cy="89167"/>
              </a:xfrm>
              <a:custGeom>
                <a:avLst/>
                <a:gdLst/>
                <a:ahLst/>
                <a:cxnLst/>
                <a:rect l="l" t="t" r="r" b="b"/>
                <a:pathLst>
                  <a:path w="3234" h="2051" extrusionOk="0">
                    <a:moveTo>
                      <a:pt x="1628" y="0"/>
                    </a:moveTo>
                    <a:cubicBezTo>
                      <a:pt x="714" y="0"/>
                      <a:pt x="1" y="446"/>
                      <a:pt x="1" y="1025"/>
                    </a:cubicBezTo>
                    <a:cubicBezTo>
                      <a:pt x="1" y="1605"/>
                      <a:pt x="714" y="2051"/>
                      <a:pt x="1628" y="2051"/>
                    </a:cubicBezTo>
                    <a:cubicBezTo>
                      <a:pt x="2520" y="2051"/>
                      <a:pt x="3233" y="1605"/>
                      <a:pt x="3233" y="1025"/>
                    </a:cubicBezTo>
                    <a:cubicBezTo>
                      <a:pt x="3233" y="446"/>
                      <a:pt x="2520" y="0"/>
                      <a:pt x="162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8" name="Google Shape;758;p13"/>
              <p:cNvSpPr/>
              <p:nvPr/>
            </p:nvSpPr>
            <p:spPr>
              <a:xfrm>
                <a:off x="7550023" y="2896321"/>
                <a:ext cx="43710" cy="229722"/>
              </a:xfrm>
              <a:custGeom>
                <a:avLst/>
                <a:gdLst/>
                <a:ahLst/>
                <a:cxnLst/>
                <a:rect l="l" t="t" r="r" b="b"/>
                <a:pathLst>
                  <a:path w="1005" h="5284" extrusionOk="0">
                    <a:moveTo>
                      <a:pt x="1" y="1"/>
                    </a:moveTo>
                    <a:lnTo>
                      <a:pt x="1" y="5284"/>
                    </a:lnTo>
                    <a:lnTo>
                      <a:pt x="1004" y="5284"/>
                    </a:lnTo>
                    <a:lnTo>
                      <a:pt x="1004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9" name="Google Shape;759;p13"/>
              <p:cNvSpPr/>
              <p:nvPr/>
            </p:nvSpPr>
            <p:spPr>
              <a:xfrm>
                <a:off x="7632439" y="3029090"/>
                <a:ext cx="140611" cy="90167"/>
              </a:xfrm>
              <a:custGeom>
                <a:avLst/>
                <a:gdLst/>
                <a:ahLst/>
                <a:cxnLst/>
                <a:rect l="l" t="t" r="r" b="b"/>
                <a:pathLst>
                  <a:path w="3233" h="2074" extrusionOk="0">
                    <a:moveTo>
                      <a:pt x="1628" y="1"/>
                    </a:moveTo>
                    <a:cubicBezTo>
                      <a:pt x="736" y="1"/>
                      <a:pt x="1" y="446"/>
                      <a:pt x="1" y="1048"/>
                    </a:cubicBezTo>
                    <a:cubicBezTo>
                      <a:pt x="1" y="1606"/>
                      <a:pt x="736" y="2074"/>
                      <a:pt x="1628" y="2074"/>
                    </a:cubicBezTo>
                    <a:cubicBezTo>
                      <a:pt x="2519" y="2074"/>
                      <a:pt x="3233" y="1628"/>
                      <a:pt x="3233" y="1048"/>
                    </a:cubicBezTo>
                    <a:cubicBezTo>
                      <a:pt x="3233" y="491"/>
                      <a:pt x="2519" y="1"/>
                      <a:pt x="162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0" name="Google Shape;760;p13"/>
              <p:cNvSpPr/>
              <p:nvPr/>
            </p:nvSpPr>
            <p:spPr>
              <a:xfrm>
                <a:off x="7729381" y="2844978"/>
                <a:ext cx="43666" cy="230678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5306" extrusionOk="0">
                    <a:moveTo>
                      <a:pt x="1" y="1"/>
                    </a:moveTo>
                    <a:lnTo>
                      <a:pt x="1" y="5306"/>
                    </a:lnTo>
                    <a:lnTo>
                      <a:pt x="1004" y="5306"/>
                    </a:lnTo>
                    <a:lnTo>
                      <a:pt x="1004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1" name="Google Shape;761;p13"/>
              <p:cNvSpPr/>
              <p:nvPr/>
            </p:nvSpPr>
            <p:spPr>
              <a:xfrm>
                <a:off x="7550023" y="2832370"/>
                <a:ext cx="223030" cy="127990"/>
              </a:xfrm>
              <a:custGeom>
                <a:avLst/>
                <a:gdLst/>
                <a:ahLst/>
                <a:cxnLst/>
                <a:rect l="l" t="t" r="r" b="b"/>
                <a:pathLst>
                  <a:path w="5128" h="2944" extrusionOk="0">
                    <a:moveTo>
                      <a:pt x="5128" y="1"/>
                    </a:moveTo>
                    <a:lnTo>
                      <a:pt x="1" y="1472"/>
                    </a:lnTo>
                    <a:lnTo>
                      <a:pt x="1" y="2943"/>
                    </a:lnTo>
                    <a:lnTo>
                      <a:pt x="5128" y="1472"/>
                    </a:lnTo>
                    <a:lnTo>
                      <a:pt x="512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62" name="Google Shape;762;p13"/>
            <p:cNvGrpSpPr/>
            <p:nvPr/>
          </p:nvGrpSpPr>
          <p:grpSpPr>
            <a:xfrm>
              <a:off x="7202005" y="3261458"/>
              <a:ext cx="1145937" cy="1265836"/>
              <a:chOff x="7202005" y="3261458"/>
              <a:chExt cx="1145937" cy="1265836"/>
            </a:xfrm>
          </p:grpSpPr>
          <p:sp>
            <p:nvSpPr>
              <p:cNvPr id="763" name="Google Shape;763;p13"/>
              <p:cNvSpPr/>
              <p:nvPr/>
            </p:nvSpPr>
            <p:spPr>
              <a:xfrm>
                <a:off x="7323215" y="3282021"/>
                <a:ext cx="1024727" cy="1094135"/>
              </a:xfrm>
              <a:custGeom>
                <a:avLst/>
                <a:gdLst/>
                <a:ahLst/>
                <a:cxnLst/>
                <a:rect l="l" t="t" r="r" b="b"/>
                <a:pathLst>
                  <a:path w="23561" h="25167" extrusionOk="0">
                    <a:moveTo>
                      <a:pt x="13143" y="19432"/>
                    </a:moveTo>
                    <a:cubicBezTo>
                      <a:pt x="13140" y="19432"/>
                      <a:pt x="13122" y="19436"/>
                      <a:pt x="13126" y="19437"/>
                    </a:cubicBezTo>
                    <a:lnTo>
                      <a:pt x="13126" y="19437"/>
                    </a:lnTo>
                    <a:cubicBezTo>
                      <a:pt x="13141" y="19433"/>
                      <a:pt x="13144" y="19432"/>
                      <a:pt x="13143" y="19432"/>
                    </a:cubicBezTo>
                    <a:close/>
                    <a:moveTo>
                      <a:pt x="13126" y="19437"/>
                    </a:moveTo>
                    <a:lnTo>
                      <a:pt x="13126" y="19437"/>
                    </a:lnTo>
                    <a:cubicBezTo>
                      <a:pt x="13126" y="19437"/>
                      <a:pt x="13126" y="19437"/>
                      <a:pt x="13126" y="19437"/>
                    </a:cubicBezTo>
                    <a:lnTo>
                      <a:pt x="13129" y="19437"/>
                    </a:lnTo>
                    <a:cubicBezTo>
                      <a:pt x="13128" y="19437"/>
                      <a:pt x="13127" y="19437"/>
                      <a:pt x="13126" y="19437"/>
                    </a:cubicBezTo>
                    <a:close/>
                    <a:moveTo>
                      <a:pt x="14511" y="24878"/>
                    </a:moveTo>
                    <a:cubicBezTo>
                      <a:pt x="14511" y="24879"/>
                      <a:pt x="14511" y="24880"/>
                      <a:pt x="14512" y="24880"/>
                    </a:cubicBezTo>
                    <a:cubicBezTo>
                      <a:pt x="14513" y="24880"/>
                      <a:pt x="14514" y="24879"/>
                      <a:pt x="14511" y="24878"/>
                    </a:cubicBezTo>
                    <a:close/>
                    <a:moveTo>
                      <a:pt x="18100" y="0"/>
                    </a:moveTo>
                    <a:cubicBezTo>
                      <a:pt x="18100" y="1"/>
                      <a:pt x="17944" y="179"/>
                      <a:pt x="17698" y="513"/>
                    </a:cubicBezTo>
                    <a:cubicBezTo>
                      <a:pt x="17565" y="669"/>
                      <a:pt x="17453" y="892"/>
                      <a:pt x="17275" y="1160"/>
                    </a:cubicBezTo>
                    <a:cubicBezTo>
                      <a:pt x="17208" y="1293"/>
                      <a:pt x="17141" y="1427"/>
                      <a:pt x="17052" y="1605"/>
                    </a:cubicBezTo>
                    <a:cubicBezTo>
                      <a:pt x="16985" y="1739"/>
                      <a:pt x="16896" y="1895"/>
                      <a:pt x="16829" y="2096"/>
                    </a:cubicBezTo>
                    <a:cubicBezTo>
                      <a:pt x="16539" y="2831"/>
                      <a:pt x="16250" y="3790"/>
                      <a:pt x="16227" y="4971"/>
                    </a:cubicBezTo>
                    <a:cubicBezTo>
                      <a:pt x="16205" y="6108"/>
                      <a:pt x="16361" y="7468"/>
                      <a:pt x="16985" y="8872"/>
                    </a:cubicBezTo>
                    <a:cubicBezTo>
                      <a:pt x="17119" y="9229"/>
                      <a:pt x="17320" y="9563"/>
                      <a:pt x="17498" y="9897"/>
                    </a:cubicBezTo>
                    <a:cubicBezTo>
                      <a:pt x="17587" y="10076"/>
                      <a:pt x="17721" y="10232"/>
                      <a:pt x="17832" y="10432"/>
                    </a:cubicBezTo>
                    <a:lnTo>
                      <a:pt x="18033" y="10700"/>
                    </a:lnTo>
                    <a:cubicBezTo>
                      <a:pt x="18122" y="10811"/>
                      <a:pt x="18144" y="10856"/>
                      <a:pt x="18211" y="10923"/>
                    </a:cubicBezTo>
                    <a:lnTo>
                      <a:pt x="18367" y="11123"/>
                    </a:lnTo>
                    <a:lnTo>
                      <a:pt x="18456" y="11235"/>
                    </a:lnTo>
                    <a:lnTo>
                      <a:pt x="18479" y="11302"/>
                    </a:lnTo>
                    <a:lnTo>
                      <a:pt x="18501" y="11324"/>
                    </a:lnTo>
                    <a:cubicBezTo>
                      <a:pt x="18501" y="11322"/>
                      <a:pt x="18502" y="11321"/>
                      <a:pt x="18503" y="11321"/>
                    </a:cubicBezTo>
                    <a:cubicBezTo>
                      <a:pt x="18512" y="11321"/>
                      <a:pt x="18555" y="11369"/>
                      <a:pt x="18572" y="11383"/>
                    </a:cubicBezTo>
                    <a:lnTo>
                      <a:pt x="18572" y="11383"/>
                    </a:lnTo>
                    <a:cubicBezTo>
                      <a:pt x="18597" y="11465"/>
                      <a:pt x="18658" y="11528"/>
                      <a:pt x="18679" y="11591"/>
                    </a:cubicBezTo>
                    <a:cubicBezTo>
                      <a:pt x="18724" y="11747"/>
                      <a:pt x="18791" y="11903"/>
                      <a:pt x="18813" y="12104"/>
                    </a:cubicBezTo>
                    <a:cubicBezTo>
                      <a:pt x="18835" y="12305"/>
                      <a:pt x="18880" y="12528"/>
                      <a:pt x="18880" y="12750"/>
                    </a:cubicBezTo>
                    <a:cubicBezTo>
                      <a:pt x="18880" y="12973"/>
                      <a:pt x="18835" y="13219"/>
                      <a:pt x="18813" y="13464"/>
                    </a:cubicBezTo>
                    <a:cubicBezTo>
                      <a:pt x="18791" y="13731"/>
                      <a:pt x="18702" y="13999"/>
                      <a:pt x="18657" y="14244"/>
                    </a:cubicBezTo>
                    <a:cubicBezTo>
                      <a:pt x="18568" y="14511"/>
                      <a:pt x="18479" y="14779"/>
                      <a:pt x="18367" y="15024"/>
                    </a:cubicBezTo>
                    <a:cubicBezTo>
                      <a:pt x="17944" y="16094"/>
                      <a:pt x="17230" y="17097"/>
                      <a:pt x="16339" y="17855"/>
                    </a:cubicBezTo>
                    <a:cubicBezTo>
                      <a:pt x="15893" y="18234"/>
                      <a:pt x="15380" y="18546"/>
                      <a:pt x="14868" y="18813"/>
                    </a:cubicBezTo>
                    <a:lnTo>
                      <a:pt x="14444" y="19014"/>
                    </a:lnTo>
                    <a:lnTo>
                      <a:pt x="14021" y="19192"/>
                    </a:lnTo>
                    <a:cubicBezTo>
                      <a:pt x="13887" y="19215"/>
                      <a:pt x="13798" y="19237"/>
                      <a:pt x="13664" y="19304"/>
                    </a:cubicBezTo>
                    <a:lnTo>
                      <a:pt x="13040" y="19460"/>
                    </a:lnTo>
                    <a:cubicBezTo>
                      <a:pt x="13084" y="19449"/>
                      <a:pt x="13111" y="19442"/>
                      <a:pt x="13126" y="19437"/>
                    </a:cubicBezTo>
                    <a:lnTo>
                      <a:pt x="13018" y="19437"/>
                    </a:lnTo>
                    <a:lnTo>
                      <a:pt x="12906" y="19460"/>
                    </a:lnTo>
                    <a:lnTo>
                      <a:pt x="12683" y="19527"/>
                    </a:lnTo>
                    <a:lnTo>
                      <a:pt x="12237" y="19571"/>
                    </a:lnTo>
                    <a:lnTo>
                      <a:pt x="11792" y="19638"/>
                    </a:lnTo>
                    <a:lnTo>
                      <a:pt x="11346" y="19660"/>
                    </a:lnTo>
                    <a:cubicBezTo>
                      <a:pt x="10744" y="19660"/>
                      <a:pt x="10142" y="19571"/>
                      <a:pt x="9585" y="19437"/>
                    </a:cubicBezTo>
                    <a:cubicBezTo>
                      <a:pt x="8448" y="19148"/>
                      <a:pt x="7356" y="18590"/>
                      <a:pt x="6509" y="17855"/>
                    </a:cubicBezTo>
                    <a:cubicBezTo>
                      <a:pt x="6085" y="17454"/>
                      <a:pt x="5684" y="17030"/>
                      <a:pt x="5417" y="16629"/>
                    </a:cubicBezTo>
                    <a:cubicBezTo>
                      <a:pt x="5283" y="16406"/>
                      <a:pt x="5171" y="16183"/>
                      <a:pt x="5060" y="15982"/>
                    </a:cubicBezTo>
                    <a:cubicBezTo>
                      <a:pt x="4971" y="15760"/>
                      <a:pt x="4882" y="15559"/>
                      <a:pt x="4837" y="15358"/>
                    </a:cubicBezTo>
                    <a:cubicBezTo>
                      <a:pt x="4792" y="15247"/>
                      <a:pt x="4792" y="15180"/>
                      <a:pt x="4770" y="15091"/>
                    </a:cubicBezTo>
                    <a:cubicBezTo>
                      <a:pt x="4770" y="15002"/>
                      <a:pt x="4748" y="14890"/>
                      <a:pt x="4748" y="14890"/>
                    </a:cubicBezTo>
                    <a:cubicBezTo>
                      <a:pt x="4745" y="14891"/>
                      <a:pt x="4742" y="14892"/>
                      <a:pt x="4739" y="14892"/>
                    </a:cubicBezTo>
                    <a:cubicBezTo>
                      <a:pt x="4687" y="14892"/>
                      <a:pt x="4749" y="14682"/>
                      <a:pt x="4770" y="14534"/>
                    </a:cubicBezTo>
                    <a:lnTo>
                      <a:pt x="4770" y="14511"/>
                    </a:lnTo>
                    <a:cubicBezTo>
                      <a:pt x="4770" y="14507"/>
                      <a:pt x="4769" y="14505"/>
                      <a:pt x="4768" y="14505"/>
                    </a:cubicBezTo>
                    <a:cubicBezTo>
                      <a:pt x="4766" y="14505"/>
                      <a:pt x="4761" y="14514"/>
                      <a:pt x="4755" y="14527"/>
                    </a:cubicBezTo>
                    <a:lnTo>
                      <a:pt x="4755" y="14527"/>
                    </a:lnTo>
                    <a:lnTo>
                      <a:pt x="4770" y="14467"/>
                    </a:lnTo>
                    <a:lnTo>
                      <a:pt x="4792" y="14311"/>
                    </a:lnTo>
                    <a:lnTo>
                      <a:pt x="4859" y="13999"/>
                    </a:lnTo>
                    <a:cubicBezTo>
                      <a:pt x="4993" y="13152"/>
                      <a:pt x="5060" y="12371"/>
                      <a:pt x="4993" y="11636"/>
                    </a:cubicBezTo>
                    <a:cubicBezTo>
                      <a:pt x="4904" y="10120"/>
                      <a:pt x="4458" y="8850"/>
                      <a:pt x="3901" y="7802"/>
                    </a:cubicBezTo>
                    <a:cubicBezTo>
                      <a:pt x="3344" y="6777"/>
                      <a:pt x="2675" y="6063"/>
                      <a:pt x="2073" y="5528"/>
                    </a:cubicBezTo>
                    <a:cubicBezTo>
                      <a:pt x="1895" y="5395"/>
                      <a:pt x="1761" y="5283"/>
                      <a:pt x="1627" y="5172"/>
                    </a:cubicBezTo>
                    <a:cubicBezTo>
                      <a:pt x="1494" y="5083"/>
                      <a:pt x="1382" y="4971"/>
                      <a:pt x="1226" y="4882"/>
                    </a:cubicBezTo>
                    <a:cubicBezTo>
                      <a:pt x="959" y="4726"/>
                      <a:pt x="758" y="4570"/>
                      <a:pt x="557" y="4503"/>
                    </a:cubicBezTo>
                    <a:cubicBezTo>
                      <a:pt x="201" y="4325"/>
                      <a:pt x="0" y="4258"/>
                      <a:pt x="0" y="4258"/>
                    </a:cubicBezTo>
                    <a:lnTo>
                      <a:pt x="0" y="4258"/>
                    </a:lnTo>
                    <a:cubicBezTo>
                      <a:pt x="0" y="4258"/>
                      <a:pt x="156" y="4414"/>
                      <a:pt x="379" y="4748"/>
                    </a:cubicBezTo>
                    <a:cubicBezTo>
                      <a:pt x="490" y="4927"/>
                      <a:pt x="624" y="5149"/>
                      <a:pt x="758" y="5372"/>
                    </a:cubicBezTo>
                    <a:cubicBezTo>
                      <a:pt x="847" y="5484"/>
                      <a:pt x="892" y="5618"/>
                      <a:pt x="981" y="5751"/>
                    </a:cubicBezTo>
                    <a:cubicBezTo>
                      <a:pt x="1070" y="5885"/>
                      <a:pt x="1159" y="6041"/>
                      <a:pt x="1204" y="6197"/>
                    </a:cubicBezTo>
                    <a:cubicBezTo>
                      <a:pt x="1516" y="6844"/>
                      <a:pt x="1761" y="7646"/>
                      <a:pt x="1895" y="8538"/>
                    </a:cubicBezTo>
                    <a:cubicBezTo>
                      <a:pt x="1939" y="8760"/>
                      <a:pt x="1984" y="8983"/>
                      <a:pt x="1984" y="9229"/>
                    </a:cubicBezTo>
                    <a:lnTo>
                      <a:pt x="1984" y="9964"/>
                    </a:lnTo>
                    <a:cubicBezTo>
                      <a:pt x="1984" y="10076"/>
                      <a:pt x="1962" y="10209"/>
                      <a:pt x="1962" y="10321"/>
                    </a:cubicBezTo>
                    <a:cubicBezTo>
                      <a:pt x="1962" y="10432"/>
                      <a:pt x="1962" y="10544"/>
                      <a:pt x="1939" y="10677"/>
                    </a:cubicBezTo>
                    <a:cubicBezTo>
                      <a:pt x="1872" y="10945"/>
                      <a:pt x="1872" y="11190"/>
                      <a:pt x="1783" y="11435"/>
                    </a:cubicBezTo>
                    <a:cubicBezTo>
                      <a:pt x="1672" y="11948"/>
                      <a:pt x="1516" y="12461"/>
                      <a:pt x="1293" y="12951"/>
                    </a:cubicBezTo>
                    <a:lnTo>
                      <a:pt x="1204" y="13129"/>
                    </a:lnTo>
                    <a:lnTo>
                      <a:pt x="1159" y="13219"/>
                    </a:lnTo>
                    <a:lnTo>
                      <a:pt x="1115" y="13285"/>
                    </a:lnTo>
                    <a:lnTo>
                      <a:pt x="1115" y="13308"/>
                    </a:lnTo>
                    <a:cubicBezTo>
                      <a:pt x="1122" y="13293"/>
                      <a:pt x="1126" y="13287"/>
                      <a:pt x="1128" y="13287"/>
                    </a:cubicBezTo>
                    <a:lnTo>
                      <a:pt x="1128" y="13287"/>
                    </a:lnTo>
                    <a:cubicBezTo>
                      <a:pt x="1138" y="13287"/>
                      <a:pt x="1097" y="13421"/>
                      <a:pt x="1093" y="13421"/>
                    </a:cubicBezTo>
                    <a:cubicBezTo>
                      <a:pt x="1092" y="13421"/>
                      <a:pt x="1092" y="13420"/>
                      <a:pt x="1092" y="13419"/>
                    </a:cubicBezTo>
                    <a:lnTo>
                      <a:pt x="1092" y="13441"/>
                    </a:lnTo>
                    <a:cubicBezTo>
                      <a:pt x="1003" y="13620"/>
                      <a:pt x="959" y="13687"/>
                      <a:pt x="869" y="14088"/>
                    </a:cubicBezTo>
                    <a:cubicBezTo>
                      <a:pt x="758" y="14422"/>
                      <a:pt x="736" y="14667"/>
                      <a:pt x="713" y="14957"/>
                    </a:cubicBezTo>
                    <a:cubicBezTo>
                      <a:pt x="669" y="15225"/>
                      <a:pt x="669" y="15514"/>
                      <a:pt x="669" y="15760"/>
                    </a:cubicBezTo>
                    <a:cubicBezTo>
                      <a:pt x="713" y="16807"/>
                      <a:pt x="959" y="17810"/>
                      <a:pt x="1382" y="18746"/>
                    </a:cubicBezTo>
                    <a:cubicBezTo>
                      <a:pt x="1783" y="19660"/>
                      <a:pt x="2318" y="20485"/>
                      <a:pt x="2987" y="21243"/>
                    </a:cubicBezTo>
                    <a:cubicBezTo>
                      <a:pt x="4302" y="22781"/>
                      <a:pt x="6085" y="23940"/>
                      <a:pt x="8114" y="24609"/>
                    </a:cubicBezTo>
                    <a:cubicBezTo>
                      <a:pt x="9139" y="24943"/>
                      <a:pt x="10209" y="25144"/>
                      <a:pt x="11301" y="25166"/>
                    </a:cubicBezTo>
                    <a:lnTo>
                      <a:pt x="12104" y="25166"/>
                    </a:lnTo>
                    <a:cubicBezTo>
                      <a:pt x="12371" y="25144"/>
                      <a:pt x="12639" y="25144"/>
                      <a:pt x="12906" y="25121"/>
                    </a:cubicBezTo>
                    <a:cubicBezTo>
                      <a:pt x="13196" y="25099"/>
                      <a:pt x="13463" y="25032"/>
                      <a:pt x="13709" y="25010"/>
                    </a:cubicBezTo>
                    <a:lnTo>
                      <a:pt x="14110" y="24921"/>
                    </a:lnTo>
                    <a:lnTo>
                      <a:pt x="14310" y="24899"/>
                    </a:lnTo>
                    <a:lnTo>
                      <a:pt x="14422" y="24876"/>
                    </a:lnTo>
                    <a:lnTo>
                      <a:pt x="14489" y="24876"/>
                    </a:lnTo>
                    <a:cubicBezTo>
                      <a:pt x="14503" y="24876"/>
                      <a:pt x="14509" y="24877"/>
                      <a:pt x="14511" y="24878"/>
                    </a:cubicBezTo>
                    <a:lnTo>
                      <a:pt x="14511" y="24878"/>
                    </a:lnTo>
                    <a:cubicBezTo>
                      <a:pt x="14513" y="24874"/>
                      <a:pt x="14529" y="24862"/>
                      <a:pt x="14600" y="24832"/>
                    </a:cubicBezTo>
                    <a:lnTo>
                      <a:pt x="15224" y="24676"/>
                    </a:lnTo>
                    <a:cubicBezTo>
                      <a:pt x="15492" y="24587"/>
                      <a:pt x="15782" y="24475"/>
                      <a:pt x="16049" y="24386"/>
                    </a:cubicBezTo>
                    <a:cubicBezTo>
                      <a:pt x="16316" y="24319"/>
                      <a:pt x="16562" y="24208"/>
                      <a:pt x="16807" y="24096"/>
                    </a:cubicBezTo>
                    <a:cubicBezTo>
                      <a:pt x="17052" y="23985"/>
                      <a:pt x="17275" y="23829"/>
                      <a:pt x="17542" y="23717"/>
                    </a:cubicBezTo>
                    <a:cubicBezTo>
                      <a:pt x="18479" y="23205"/>
                      <a:pt x="19370" y="22558"/>
                      <a:pt x="20128" y="21800"/>
                    </a:cubicBezTo>
                    <a:cubicBezTo>
                      <a:pt x="21666" y="20329"/>
                      <a:pt x="22691" y="18457"/>
                      <a:pt x="23182" y="16517"/>
                    </a:cubicBezTo>
                    <a:cubicBezTo>
                      <a:pt x="23449" y="15537"/>
                      <a:pt x="23561" y="14534"/>
                      <a:pt x="23494" y="13531"/>
                    </a:cubicBezTo>
                    <a:cubicBezTo>
                      <a:pt x="23449" y="12528"/>
                      <a:pt x="23249" y="11502"/>
                      <a:pt x="22781" y="10544"/>
                    </a:cubicBezTo>
                    <a:cubicBezTo>
                      <a:pt x="22513" y="10076"/>
                      <a:pt x="22246" y="9630"/>
                      <a:pt x="21889" y="9206"/>
                    </a:cubicBezTo>
                    <a:cubicBezTo>
                      <a:pt x="21711" y="8983"/>
                      <a:pt x="21488" y="8827"/>
                      <a:pt x="21287" y="8627"/>
                    </a:cubicBezTo>
                    <a:lnTo>
                      <a:pt x="21265" y="8604"/>
                    </a:lnTo>
                    <a:lnTo>
                      <a:pt x="21220" y="8560"/>
                    </a:lnTo>
                    <a:lnTo>
                      <a:pt x="21109" y="8493"/>
                    </a:lnTo>
                    <a:lnTo>
                      <a:pt x="20908" y="8315"/>
                    </a:lnTo>
                    <a:cubicBezTo>
                      <a:pt x="20819" y="8292"/>
                      <a:pt x="20730" y="8203"/>
                      <a:pt x="20708" y="8181"/>
                    </a:cubicBezTo>
                    <a:lnTo>
                      <a:pt x="20574" y="8069"/>
                    </a:lnTo>
                    <a:cubicBezTo>
                      <a:pt x="20462" y="7980"/>
                      <a:pt x="20373" y="7936"/>
                      <a:pt x="20284" y="7824"/>
                    </a:cubicBezTo>
                    <a:cubicBezTo>
                      <a:pt x="20173" y="7735"/>
                      <a:pt x="20106" y="7624"/>
                      <a:pt x="20017" y="7535"/>
                    </a:cubicBezTo>
                    <a:cubicBezTo>
                      <a:pt x="19927" y="7423"/>
                      <a:pt x="19838" y="7312"/>
                      <a:pt x="19771" y="7222"/>
                    </a:cubicBezTo>
                    <a:cubicBezTo>
                      <a:pt x="19571" y="7044"/>
                      <a:pt x="19437" y="6821"/>
                      <a:pt x="19281" y="6621"/>
                    </a:cubicBezTo>
                    <a:cubicBezTo>
                      <a:pt x="19147" y="6398"/>
                      <a:pt x="19014" y="6197"/>
                      <a:pt x="18902" y="5974"/>
                    </a:cubicBezTo>
                    <a:cubicBezTo>
                      <a:pt x="18791" y="5774"/>
                      <a:pt x="18679" y="5551"/>
                      <a:pt x="18590" y="5328"/>
                    </a:cubicBezTo>
                    <a:cubicBezTo>
                      <a:pt x="18479" y="5127"/>
                      <a:pt x="18434" y="4904"/>
                      <a:pt x="18345" y="4681"/>
                    </a:cubicBezTo>
                    <a:cubicBezTo>
                      <a:pt x="18055" y="3834"/>
                      <a:pt x="17944" y="2987"/>
                      <a:pt x="17921" y="2296"/>
                    </a:cubicBezTo>
                    <a:lnTo>
                      <a:pt x="17921" y="1784"/>
                    </a:lnTo>
                    <a:lnTo>
                      <a:pt x="17921" y="1338"/>
                    </a:lnTo>
                    <a:cubicBezTo>
                      <a:pt x="17988" y="1070"/>
                      <a:pt x="17988" y="825"/>
                      <a:pt x="18011" y="625"/>
                    </a:cubicBezTo>
                    <a:cubicBezTo>
                      <a:pt x="18055" y="223"/>
                      <a:pt x="18100" y="1"/>
                      <a:pt x="1810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4" name="Google Shape;764;p13"/>
              <p:cNvSpPr/>
              <p:nvPr/>
            </p:nvSpPr>
            <p:spPr>
              <a:xfrm>
                <a:off x="7435640" y="3439962"/>
                <a:ext cx="645690" cy="217114"/>
              </a:xfrm>
              <a:custGeom>
                <a:avLst/>
                <a:gdLst/>
                <a:ahLst/>
                <a:cxnLst/>
                <a:rect l="l" t="t" r="r" b="b"/>
                <a:pathLst>
                  <a:path w="14846" h="4994" extrusionOk="0">
                    <a:moveTo>
                      <a:pt x="14489" y="1"/>
                    </a:moveTo>
                    <a:lnTo>
                      <a:pt x="1" y="3433"/>
                    </a:lnTo>
                    <a:lnTo>
                      <a:pt x="380" y="4994"/>
                    </a:lnTo>
                    <a:lnTo>
                      <a:pt x="14846" y="1561"/>
                    </a:lnTo>
                    <a:lnTo>
                      <a:pt x="1448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5" name="Google Shape;765;p13"/>
              <p:cNvSpPr/>
              <p:nvPr/>
            </p:nvSpPr>
            <p:spPr>
              <a:xfrm>
                <a:off x="7741037" y="3543647"/>
                <a:ext cx="183234" cy="636735"/>
              </a:xfrm>
              <a:custGeom>
                <a:avLst/>
                <a:gdLst/>
                <a:ahLst/>
                <a:cxnLst/>
                <a:rect l="l" t="t" r="r" b="b"/>
                <a:pathLst>
                  <a:path w="4213" h="14646" extrusionOk="0">
                    <a:moveTo>
                      <a:pt x="780" y="1"/>
                    </a:moveTo>
                    <a:lnTo>
                      <a:pt x="0" y="201"/>
                    </a:lnTo>
                    <a:lnTo>
                      <a:pt x="3433" y="14645"/>
                    </a:lnTo>
                    <a:lnTo>
                      <a:pt x="4213" y="14467"/>
                    </a:lnTo>
                    <a:lnTo>
                      <a:pt x="78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6" name="Google Shape;766;p13"/>
              <p:cNvSpPr/>
              <p:nvPr/>
            </p:nvSpPr>
            <p:spPr>
              <a:xfrm>
                <a:off x="7654750" y="3564993"/>
                <a:ext cx="183277" cy="635735"/>
              </a:xfrm>
              <a:custGeom>
                <a:avLst/>
                <a:gdLst/>
                <a:ahLst/>
                <a:cxnLst/>
                <a:rect l="l" t="t" r="r" b="b"/>
                <a:pathLst>
                  <a:path w="4214" h="14623" extrusionOk="0">
                    <a:moveTo>
                      <a:pt x="803" y="0"/>
                    </a:moveTo>
                    <a:lnTo>
                      <a:pt x="0" y="178"/>
                    </a:lnTo>
                    <a:lnTo>
                      <a:pt x="3433" y="14623"/>
                    </a:lnTo>
                    <a:lnTo>
                      <a:pt x="4213" y="14444"/>
                    </a:lnTo>
                    <a:lnTo>
                      <a:pt x="80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7" name="Google Shape;767;p13"/>
              <p:cNvSpPr/>
              <p:nvPr/>
            </p:nvSpPr>
            <p:spPr>
              <a:xfrm>
                <a:off x="7569420" y="3585338"/>
                <a:ext cx="183277" cy="635735"/>
              </a:xfrm>
              <a:custGeom>
                <a:avLst/>
                <a:gdLst/>
                <a:ahLst/>
                <a:cxnLst/>
                <a:rect l="l" t="t" r="r" b="b"/>
                <a:pathLst>
                  <a:path w="4214" h="14623" extrusionOk="0">
                    <a:moveTo>
                      <a:pt x="781" y="0"/>
                    </a:moveTo>
                    <a:lnTo>
                      <a:pt x="1" y="179"/>
                    </a:lnTo>
                    <a:lnTo>
                      <a:pt x="3411" y="14623"/>
                    </a:lnTo>
                    <a:lnTo>
                      <a:pt x="4214" y="14444"/>
                    </a:lnTo>
                    <a:lnTo>
                      <a:pt x="78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8" name="Google Shape;768;p13"/>
              <p:cNvSpPr/>
              <p:nvPr/>
            </p:nvSpPr>
            <p:spPr>
              <a:xfrm>
                <a:off x="7915524" y="3510694"/>
                <a:ext cx="183277" cy="636735"/>
              </a:xfrm>
              <a:custGeom>
                <a:avLst/>
                <a:gdLst/>
                <a:ahLst/>
                <a:cxnLst/>
                <a:rect l="l" t="t" r="r" b="b"/>
                <a:pathLst>
                  <a:path w="4214" h="14646" extrusionOk="0">
                    <a:moveTo>
                      <a:pt x="803" y="1"/>
                    </a:moveTo>
                    <a:lnTo>
                      <a:pt x="0" y="202"/>
                    </a:lnTo>
                    <a:lnTo>
                      <a:pt x="3433" y="14646"/>
                    </a:lnTo>
                    <a:lnTo>
                      <a:pt x="4213" y="14467"/>
                    </a:lnTo>
                    <a:lnTo>
                      <a:pt x="80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9" name="Google Shape;769;p13"/>
              <p:cNvSpPr/>
              <p:nvPr/>
            </p:nvSpPr>
            <p:spPr>
              <a:xfrm>
                <a:off x="7829237" y="3530083"/>
                <a:ext cx="183277" cy="636735"/>
              </a:xfrm>
              <a:custGeom>
                <a:avLst/>
                <a:gdLst/>
                <a:ahLst/>
                <a:cxnLst/>
                <a:rect l="l" t="t" r="r" b="b"/>
                <a:pathLst>
                  <a:path w="4214" h="14646" extrusionOk="0">
                    <a:moveTo>
                      <a:pt x="803" y="1"/>
                    </a:moveTo>
                    <a:lnTo>
                      <a:pt x="1" y="201"/>
                    </a:lnTo>
                    <a:lnTo>
                      <a:pt x="3433" y="14645"/>
                    </a:lnTo>
                    <a:lnTo>
                      <a:pt x="4213" y="14467"/>
                    </a:lnTo>
                    <a:lnTo>
                      <a:pt x="80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70" name="Google Shape;770;p13"/>
              <p:cNvSpPr/>
              <p:nvPr/>
            </p:nvSpPr>
            <p:spPr>
              <a:xfrm>
                <a:off x="7725510" y="4264227"/>
                <a:ext cx="478939" cy="263067"/>
              </a:xfrm>
              <a:custGeom>
                <a:avLst/>
                <a:gdLst/>
                <a:ahLst/>
                <a:cxnLst/>
                <a:rect l="l" t="t" r="r" b="b"/>
                <a:pathLst>
                  <a:path w="11012" h="6051" extrusionOk="0">
                    <a:moveTo>
                      <a:pt x="6470" y="0"/>
                    </a:moveTo>
                    <a:cubicBezTo>
                      <a:pt x="6122" y="0"/>
                      <a:pt x="5769" y="39"/>
                      <a:pt x="5417" y="121"/>
                    </a:cubicBezTo>
                    <a:lnTo>
                      <a:pt x="4057" y="455"/>
                    </a:lnTo>
                    <a:cubicBezTo>
                      <a:pt x="1539" y="1080"/>
                      <a:pt x="0" y="3554"/>
                      <a:pt x="602" y="6050"/>
                    </a:cubicBezTo>
                    <a:lnTo>
                      <a:pt x="11012" y="3576"/>
                    </a:lnTo>
                    <a:cubicBezTo>
                      <a:pt x="10514" y="1451"/>
                      <a:pt x="8586" y="0"/>
                      <a:pt x="647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71" name="Google Shape;771;p13"/>
              <p:cNvSpPr/>
              <p:nvPr/>
            </p:nvSpPr>
            <p:spPr>
              <a:xfrm>
                <a:off x="7323215" y="3282021"/>
                <a:ext cx="1024727" cy="1094135"/>
              </a:xfrm>
              <a:custGeom>
                <a:avLst/>
                <a:gdLst/>
                <a:ahLst/>
                <a:cxnLst/>
                <a:rect l="l" t="t" r="r" b="b"/>
                <a:pathLst>
                  <a:path w="23561" h="25167" extrusionOk="0">
                    <a:moveTo>
                      <a:pt x="13143" y="19432"/>
                    </a:moveTo>
                    <a:cubicBezTo>
                      <a:pt x="13140" y="19432"/>
                      <a:pt x="13122" y="19436"/>
                      <a:pt x="13126" y="19437"/>
                    </a:cubicBezTo>
                    <a:lnTo>
                      <a:pt x="13126" y="19437"/>
                    </a:lnTo>
                    <a:cubicBezTo>
                      <a:pt x="13141" y="19433"/>
                      <a:pt x="13144" y="19432"/>
                      <a:pt x="13143" y="19432"/>
                    </a:cubicBezTo>
                    <a:close/>
                    <a:moveTo>
                      <a:pt x="13126" y="19437"/>
                    </a:moveTo>
                    <a:lnTo>
                      <a:pt x="13126" y="19437"/>
                    </a:lnTo>
                    <a:cubicBezTo>
                      <a:pt x="13126" y="19437"/>
                      <a:pt x="13126" y="19437"/>
                      <a:pt x="13126" y="19437"/>
                    </a:cubicBezTo>
                    <a:lnTo>
                      <a:pt x="13129" y="19437"/>
                    </a:lnTo>
                    <a:cubicBezTo>
                      <a:pt x="13128" y="19437"/>
                      <a:pt x="13127" y="19437"/>
                      <a:pt x="13126" y="19437"/>
                    </a:cubicBezTo>
                    <a:close/>
                    <a:moveTo>
                      <a:pt x="14511" y="24878"/>
                    </a:moveTo>
                    <a:cubicBezTo>
                      <a:pt x="14511" y="24879"/>
                      <a:pt x="14511" y="24880"/>
                      <a:pt x="14512" y="24880"/>
                    </a:cubicBezTo>
                    <a:cubicBezTo>
                      <a:pt x="14513" y="24880"/>
                      <a:pt x="14514" y="24879"/>
                      <a:pt x="14511" y="24878"/>
                    </a:cubicBezTo>
                    <a:close/>
                    <a:moveTo>
                      <a:pt x="18100" y="0"/>
                    </a:moveTo>
                    <a:cubicBezTo>
                      <a:pt x="18100" y="1"/>
                      <a:pt x="17944" y="179"/>
                      <a:pt x="17698" y="513"/>
                    </a:cubicBezTo>
                    <a:cubicBezTo>
                      <a:pt x="17565" y="669"/>
                      <a:pt x="17453" y="892"/>
                      <a:pt x="17275" y="1160"/>
                    </a:cubicBezTo>
                    <a:cubicBezTo>
                      <a:pt x="17208" y="1293"/>
                      <a:pt x="17141" y="1427"/>
                      <a:pt x="17052" y="1605"/>
                    </a:cubicBezTo>
                    <a:cubicBezTo>
                      <a:pt x="16985" y="1739"/>
                      <a:pt x="16896" y="1895"/>
                      <a:pt x="16829" y="2096"/>
                    </a:cubicBezTo>
                    <a:cubicBezTo>
                      <a:pt x="16539" y="2831"/>
                      <a:pt x="16250" y="3790"/>
                      <a:pt x="16227" y="4971"/>
                    </a:cubicBezTo>
                    <a:cubicBezTo>
                      <a:pt x="16205" y="6108"/>
                      <a:pt x="16361" y="7468"/>
                      <a:pt x="16985" y="8872"/>
                    </a:cubicBezTo>
                    <a:cubicBezTo>
                      <a:pt x="17119" y="9229"/>
                      <a:pt x="17320" y="9563"/>
                      <a:pt x="17498" y="9897"/>
                    </a:cubicBezTo>
                    <a:cubicBezTo>
                      <a:pt x="17587" y="10076"/>
                      <a:pt x="17721" y="10232"/>
                      <a:pt x="17832" y="10432"/>
                    </a:cubicBezTo>
                    <a:lnTo>
                      <a:pt x="18033" y="10700"/>
                    </a:lnTo>
                    <a:cubicBezTo>
                      <a:pt x="18122" y="10811"/>
                      <a:pt x="18144" y="10856"/>
                      <a:pt x="18211" y="10923"/>
                    </a:cubicBezTo>
                    <a:lnTo>
                      <a:pt x="18367" y="11123"/>
                    </a:lnTo>
                    <a:lnTo>
                      <a:pt x="18456" y="11235"/>
                    </a:lnTo>
                    <a:lnTo>
                      <a:pt x="18479" y="11302"/>
                    </a:lnTo>
                    <a:lnTo>
                      <a:pt x="18501" y="11324"/>
                    </a:lnTo>
                    <a:cubicBezTo>
                      <a:pt x="18501" y="11322"/>
                      <a:pt x="18502" y="11321"/>
                      <a:pt x="18503" y="11321"/>
                    </a:cubicBezTo>
                    <a:cubicBezTo>
                      <a:pt x="18512" y="11321"/>
                      <a:pt x="18555" y="11369"/>
                      <a:pt x="18572" y="11383"/>
                    </a:cubicBezTo>
                    <a:lnTo>
                      <a:pt x="18572" y="11383"/>
                    </a:lnTo>
                    <a:cubicBezTo>
                      <a:pt x="18597" y="11465"/>
                      <a:pt x="18658" y="11528"/>
                      <a:pt x="18679" y="11591"/>
                    </a:cubicBezTo>
                    <a:cubicBezTo>
                      <a:pt x="18724" y="11747"/>
                      <a:pt x="18791" y="11903"/>
                      <a:pt x="18813" y="12104"/>
                    </a:cubicBezTo>
                    <a:cubicBezTo>
                      <a:pt x="18835" y="12305"/>
                      <a:pt x="18880" y="12528"/>
                      <a:pt x="18880" y="12750"/>
                    </a:cubicBezTo>
                    <a:cubicBezTo>
                      <a:pt x="18880" y="12973"/>
                      <a:pt x="18835" y="13219"/>
                      <a:pt x="18813" y="13464"/>
                    </a:cubicBezTo>
                    <a:cubicBezTo>
                      <a:pt x="18791" y="13731"/>
                      <a:pt x="18702" y="13999"/>
                      <a:pt x="18657" y="14244"/>
                    </a:cubicBezTo>
                    <a:cubicBezTo>
                      <a:pt x="18568" y="14511"/>
                      <a:pt x="18479" y="14779"/>
                      <a:pt x="18367" y="15024"/>
                    </a:cubicBezTo>
                    <a:cubicBezTo>
                      <a:pt x="17944" y="16094"/>
                      <a:pt x="17230" y="17097"/>
                      <a:pt x="16339" y="17855"/>
                    </a:cubicBezTo>
                    <a:cubicBezTo>
                      <a:pt x="15893" y="18234"/>
                      <a:pt x="15380" y="18546"/>
                      <a:pt x="14868" y="18813"/>
                    </a:cubicBezTo>
                    <a:lnTo>
                      <a:pt x="14444" y="19014"/>
                    </a:lnTo>
                    <a:lnTo>
                      <a:pt x="14021" y="19192"/>
                    </a:lnTo>
                    <a:cubicBezTo>
                      <a:pt x="13887" y="19215"/>
                      <a:pt x="13798" y="19237"/>
                      <a:pt x="13664" y="19304"/>
                    </a:cubicBezTo>
                    <a:lnTo>
                      <a:pt x="13040" y="19460"/>
                    </a:lnTo>
                    <a:cubicBezTo>
                      <a:pt x="13084" y="19449"/>
                      <a:pt x="13111" y="19442"/>
                      <a:pt x="13126" y="19437"/>
                    </a:cubicBezTo>
                    <a:lnTo>
                      <a:pt x="13018" y="19437"/>
                    </a:lnTo>
                    <a:lnTo>
                      <a:pt x="12906" y="19460"/>
                    </a:lnTo>
                    <a:lnTo>
                      <a:pt x="12683" y="19527"/>
                    </a:lnTo>
                    <a:lnTo>
                      <a:pt x="12237" y="19571"/>
                    </a:lnTo>
                    <a:lnTo>
                      <a:pt x="11792" y="19638"/>
                    </a:lnTo>
                    <a:lnTo>
                      <a:pt x="11346" y="19660"/>
                    </a:lnTo>
                    <a:cubicBezTo>
                      <a:pt x="10744" y="19660"/>
                      <a:pt x="10142" y="19571"/>
                      <a:pt x="9585" y="19437"/>
                    </a:cubicBezTo>
                    <a:cubicBezTo>
                      <a:pt x="8448" y="19148"/>
                      <a:pt x="7356" y="18590"/>
                      <a:pt x="6509" y="17855"/>
                    </a:cubicBezTo>
                    <a:cubicBezTo>
                      <a:pt x="6085" y="17454"/>
                      <a:pt x="5684" y="17030"/>
                      <a:pt x="5417" y="16629"/>
                    </a:cubicBezTo>
                    <a:cubicBezTo>
                      <a:pt x="5283" y="16406"/>
                      <a:pt x="5171" y="16183"/>
                      <a:pt x="5060" y="15982"/>
                    </a:cubicBezTo>
                    <a:cubicBezTo>
                      <a:pt x="4971" y="15760"/>
                      <a:pt x="4882" y="15559"/>
                      <a:pt x="4837" y="15358"/>
                    </a:cubicBezTo>
                    <a:cubicBezTo>
                      <a:pt x="4792" y="15247"/>
                      <a:pt x="4792" y="15180"/>
                      <a:pt x="4770" y="15091"/>
                    </a:cubicBezTo>
                    <a:cubicBezTo>
                      <a:pt x="4770" y="15002"/>
                      <a:pt x="4748" y="14890"/>
                      <a:pt x="4748" y="14890"/>
                    </a:cubicBezTo>
                    <a:cubicBezTo>
                      <a:pt x="4745" y="14891"/>
                      <a:pt x="4742" y="14892"/>
                      <a:pt x="4739" y="14892"/>
                    </a:cubicBezTo>
                    <a:cubicBezTo>
                      <a:pt x="4687" y="14892"/>
                      <a:pt x="4749" y="14682"/>
                      <a:pt x="4770" y="14534"/>
                    </a:cubicBezTo>
                    <a:lnTo>
                      <a:pt x="4770" y="14511"/>
                    </a:lnTo>
                    <a:cubicBezTo>
                      <a:pt x="4770" y="14507"/>
                      <a:pt x="4769" y="14505"/>
                      <a:pt x="4768" y="14505"/>
                    </a:cubicBezTo>
                    <a:cubicBezTo>
                      <a:pt x="4766" y="14505"/>
                      <a:pt x="4761" y="14514"/>
                      <a:pt x="4755" y="14527"/>
                    </a:cubicBezTo>
                    <a:lnTo>
                      <a:pt x="4755" y="14527"/>
                    </a:lnTo>
                    <a:lnTo>
                      <a:pt x="4770" y="14467"/>
                    </a:lnTo>
                    <a:lnTo>
                      <a:pt x="4792" y="14311"/>
                    </a:lnTo>
                    <a:lnTo>
                      <a:pt x="4859" y="13999"/>
                    </a:lnTo>
                    <a:cubicBezTo>
                      <a:pt x="4993" y="13152"/>
                      <a:pt x="5060" y="12371"/>
                      <a:pt x="4993" y="11636"/>
                    </a:cubicBezTo>
                    <a:cubicBezTo>
                      <a:pt x="4904" y="10120"/>
                      <a:pt x="4458" y="8850"/>
                      <a:pt x="3901" y="7802"/>
                    </a:cubicBezTo>
                    <a:cubicBezTo>
                      <a:pt x="3344" y="6777"/>
                      <a:pt x="2675" y="6063"/>
                      <a:pt x="2073" y="5528"/>
                    </a:cubicBezTo>
                    <a:cubicBezTo>
                      <a:pt x="1895" y="5395"/>
                      <a:pt x="1761" y="5283"/>
                      <a:pt x="1627" y="5172"/>
                    </a:cubicBezTo>
                    <a:cubicBezTo>
                      <a:pt x="1494" y="5083"/>
                      <a:pt x="1382" y="4971"/>
                      <a:pt x="1226" y="4882"/>
                    </a:cubicBezTo>
                    <a:cubicBezTo>
                      <a:pt x="959" y="4726"/>
                      <a:pt x="758" y="4570"/>
                      <a:pt x="557" y="4503"/>
                    </a:cubicBezTo>
                    <a:cubicBezTo>
                      <a:pt x="201" y="4325"/>
                      <a:pt x="0" y="4258"/>
                      <a:pt x="0" y="4258"/>
                    </a:cubicBezTo>
                    <a:lnTo>
                      <a:pt x="0" y="4258"/>
                    </a:lnTo>
                    <a:cubicBezTo>
                      <a:pt x="0" y="4258"/>
                      <a:pt x="156" y="4414"/>
                      <a:pt x="379" y="4748"/>
                    </a:cubicBezTo>
                    <a:cubicBezTo>
                      <a:pt x="490" y="4927"/>
                      <a:pt x="624" y="5149"/>
                      <a:pt x="758" y="5372"/>
                    </a:cubicBezTo>
                    <a:cubicBezTo>
                      <a:pt x="847" y="5484"/>
                      <a:pt x="892" y="5618"/>
                      <a:pt x="981" y="5751"/>
                    </a:cubicBezTo>
                    <a:cubicBezTo>
                      <a:pt x="1070" y="5885"/>
                      <a:pt x="1159" y="6041"/>
                      <a:pt x="1204" y="6197"/>
                    </a:cubicBezTo>
                    <a:cubicBezTo>
                      <a:pt x="1516" y="6844"/>
                      <a:pt x="1761" y="7646"/>
                      <a:pt x="1895" y="8538"/>
                    </a:cubicBezTo>
                    <a:cubicBezTo>
                      <a:pt x="1939" y="8760"/>
                      <a:pt x="1984" y="8983"/>
                      <a:pt x="1984" y="9229"/>
                    </a:cubicBezTo>
                    <a:lnTo>
                      <a:pt x="1984" y="9964"/>
                    </a:lnTo>
                    <a:cubicBezTo>
                      <a:pt x="1984" y="10076"/>
                      <a:pt x="1962" y="10209"/>
                      <a:pt x="1962" y="10321"/>
                    </a:cubicBezTo>
                    <a:cubicBezTo>
                      <a:pt x="1962" y="10432"/>
                      <a:pt x="1962" y="10544"/>
                      <a:pt x="1939" y="10677"/>
                    </a:cubicBezTo>
                    <a:cubicBezTo>
                      <a:pt x="1872" y="10945"/>
                      <a:pt x="1872" y="11190"/>
                      <a:pt x="1783" y="11435"/>
                    </a:cubicBezTo>
                    <a:cubicBezTo>
                      <a:pt x="1672" y="11948"/>
                      <a:pt x="1516" y="12461"/>
                      <a:pt x="1293" y="12951"/>
                    </a:cubicBezTo>
                    <a:lnTo>
                      <a:pt x="1204" y="13129"/>
                    </a:lnTo>
                    <a:lnTo>
                      <a:pt x="1159" y="13219"/>
                    </a:lnTo>
                    <a:lnTo>
                      <a:pt x="1115" y="13285"/>
                    </a:lnTo>
                    <a:lnTo>
                      <a:pt x="1115" y="13308"/>
                    </a:lnTo>
                    <a:cubicBezTo>
                      <a:pt x="1122" y="13293"/>
                      <a:pt x="1126" y="13287"/>
                      <a:pt x="1128" y="13287"/>
                    </a:cubicBezTo>
                    <a:lnTo>
                      <a:pt x="1128" y="13287"/>
                    </a:lnTo>
                    <a:cubicBezTo>
                      <a:pt x="1138" y="13287"/>
                      <a:pt x="1097" y="13421"/>
                      <a:pt x="1093" y="13421"/>
                    </a:cubicBezTo>
                    <a:cubicBezTo>
                      <a:pt x="1092" y="13421"/>
                      <a:pt x="1092" y="13420"/>
                      <a:pt x="1092" y="13419"/>
                    </a:cubicBezTo>
                    <a:lnTo>
                      <a:pt x="1092" y="13441"/>
                    </a:lnTo>
                    <a:cubicBezTo>
                      <a:pt x="1003" y="13620"/>
                      <a:pt x="959" y="13687"/>
                      <a:pt x="869" y="14088"/>
                    </a:cubicBezTo>
                    <a:cubicBezTo>
                      <a:pt x="758" y="14422"/>
                      <a:pt x="736" y="14667"/>
                      <a:pt x="713" y="14957"/>
                    </a:cubicBezTo>
                    <a:cubicBezTo>
                      <a:pt x="669" y="15225"/>
                      <a:pt x="669" y="15514"/>
                      <a:pt x="669" y="15760"/>
                    </a:cubicBezTo>
                    <a:cubicBezTo>
                      <a:pt x="713" y="16807"/>
                      <a:pt x="959" y="17810"/>
                      <a:pt x="1382" y="18746"/>
                    </a:cubicBezTo>
                    <a:cubicBezTo>
                      <a:pt x="1783" y="19660"/>
                      <a:pt x="2318" y="20485"/>
                      <a:pt x="2987" y="21243"/>
                    </a:cubicBezTo>
                    <a:cubicBezTo>
                      <a:pt x="4302" y="22781"/>
                      <a:pt x="6085" y="23940"/>
                      <a:pt x="8114" y="24609"/>
                    </a:cubicBezTo>
                    <a:cubicBezTo>
                      <a:pt x="9139" y="24943"/>
                      <a:pt x="10209" y="25144"/>
                      <a:pt x="11301" y="25166"/>
                    </a:cubicBezTo>
                    <a:lnTo>
                      <a:pt x="12104" y="25166"/>
                    </a:lnTo>
                    <a:cubicBezTo>
                      <a:pt x="12371" y="25144"/>
                      <a:pt x="12639" y="25144"/>
                      <a:pt x="12906" y="25121"/>
                    </a:cubicBezTo>
                    <a:cubicBezTo>
                      <a:pt x="13196" y="25099"/>
                      <a:pt x="13463" y="25032"/>
                      <a:pt x="13709" y="25010"/>
                    </a:cubicBezTo>
                    <a:lnTo>
                      <a:pt x="14110" y="24921"/>
                    </a:lnTo>
                    <a:lnTo>
                      <a:pt x="14310" y="24899"/>
                    </a:lnTo>
                    <a:lnTo>
                      <a:pt x="14422" y="24876"/>
                    </a:lnTo>
                    <a:lnTo>
                      <a:pt x="14489" y="24876"/>
                    </a:lnTo>
                    <a:cubicBezTo>
                      <a:pt x="14503" y="24876"/>
                      <a:pt x="14509" y="24877"/>
                      <a:pt x="14511" y="24878"/>
                    </a:cubicBezTo>
                    <a:lnTo>
                      <a:pt x="14511" y="24878"/>
                    </a:lnTo>
                    <a:cubicBezTo>
                      <a:pt x="14513" y="24874"/>
                      <a:pt x="14529" y="24862"/>
                      <a:pt x="14600" y="24832"/>
                    </a:cubicBezTo>
                    <a:lnTo>
                      <a:pt x="15224" y="24676"/>
                    </a:lnTo>
                    <a:cubicBezTo>
                      <a:pt x="15492" y="24587"/>
                      <a:pt x="15782" y="24475"/>
                      <a:pt x="16049" y="24386"/>
                    </a:cubicBezTo>
                    <a:cubicBezTo>
                      <a:pt x="16316" y="24319"/>
                      <a:pt x="16562" y="24208"/>
                      <a:pt x="16807" y="24096"/>
                    </a:cubicBezTo>
                    <a:cubicBezTo>
                      <a:pt x="17052" y="23985"/>
                      <a:pt x="17275" y="23829"/>
                      <a:pt x="17542" y="23717"/>
                    </a:cubicBezTo>
                    <a:cubicBezTo>
                      <a:pt x="18479" y="23205"/>
                      <a:pt x="19370" y="22558"/>
                      <a:pt x="20128" y="21800"/>
                    </a:cubicBezTo>
                    <a:cubicBezTo>
                      <a:pt x="21666" y="20329"/>
                      <a:pt x="22691" y="18457"/>
                      <a:pt x="23182" y="16517"/>
                    </a:cubicBezTo>
                    <a:cubicBezTo>
                      <a:pt x="23449" y="15537"/>
                      <a:pt x="23561" y="14534"/>
                      <a:pt x="23494" y="13531"/>
                    </a:cubicBezTo>
                    <a:cubicBezTo>
                      <a:pt x="23449" y="12528"/>
                      <a:pt x="23249" y="11502"/>
                      <a:pt x="22781" y="10544"/>
                    </a:cubicBezTo>
                    <a:cubicBezTo>
                      <a:pt x="22513" y="10076"/>
                      <a:pt x="22246" y="9630"/>
                      <a:pt x="21889" y="9206"/>
                    </a:cubicBezTo>
                    <a:cubicBezTo>
                      <a:pt x="21711" y="8983"/>
                      <a:pt x="21488" y="8827"/>
                      <a:pt x="21287" y="8627"/>
                    </a:cubicBezTo>
                    <a:lnTo>
                      <a:pt x="21265" y="8604"/>
                    </a:lnTo>
                    <a:lnTo>
                      <a:pt x="21220" y="8560"/>
                    </a:lnTo>
                    <a:lnTo>
                      <a:pt x="21109" y="8493"/>
                    </a:lnTo>
                    <a:lnTo>
                      <a:pt x="20908" y="8315"/>
                    </a:lnTo>
                    <a:cubicBezTo>
                      <a:pt x="20819" y="8292"/>
                      <a:pt x="20730" y="8203"/>
                      <a:pt x="20708" y="8181"/>
                    </a:cubicBezTo>
                    <a:lnTo>
                      <a:pt x="20574" y="8069"/>
                    </a:lnTo>
                    <a:cubicBezTo>
                      <a:pt x="20462" y="7980"/>
                      <a:pt x="20373" y="7936"/>
                      <a:pt x="20284" y="7824"/>
                    </a:cubicBezTo>
                    <a:cubicBezTo>
                      <a:pt x="20173" y="7735"/>
                      <a:pt x="20106" y="7624"/>
                      <a:pt x="20017" y="7535"/>
                    </a:cubicBezTo>
                    <a:cubicBezTo>
                      <a:pt x="19927" y="7423"/>
                      <a:pt x="19838" y="7312"/>
                      <a:pt x="19771" y="7222"/>
                    </a:cubicBezTo>
                    <a:cubicBezTo>
                      <a:pt x="19571" y="7044"/>
                      <a:pt x="19437" y="6821"/>
                      <a:pt x="19281" y="6621"/>
                    </a:cubicBezTo>
                    <a:cubicBezTo>
                      <a:pt x="19147" y="6398"/>
                      <a:pt x="19014" y="6197"/>
                      <a:pt x="18902" y="5974"/>
                    </a:cubicBezTo>
                    <a:cubicBezTo>
                      <a:pt x="18791" y="5774"/>
                      <a:pt x="18679" y="5551"/>
                      <a:pt x="18590" y="5328"/>
                    </a:cubicBezTo>
                    <a:cubicBezTo>
                      <a:pt x="18479" y="5127"/>
                      <a:pt x="18434" y="4904"/>
                      <a:pt x="18345" y="4681"/>
                    </a:cubicBezTo>
                    <a:cubicBezTo>
                      <a:pt x="18055" y="3834"/>
                      <a:pt x="17944" y="2987"/>
                      <a:pt x="17921" y="2296"/>
                    </a:cubicBezTo>
                    <a:lnTo>
                      <a:pt x="17921" y="1784"/>
                    </a:lnTo>
                    <a:lnTo>
                      <a:pt x="17921" y="1338"/>
                    </a:lnTo>
                    <a:cubicBezTo>
                      <a:pt x="17988" y="1070"/>
                      <a:pt x="17988" y="825"/>
                      <a:pt x="18011" y="625"/>
                    </a:cubicBezTo>
                    <a:cubicBezTo>
                      <a:pt x="18055" y="223"/>
                      <a:pt x="18100" y="1"/>
                      <a:pt x="1810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72" name="Google Shape;772;p13"/>
              <p:cNvSpPr/>
              <p:nvPr/>
            </p:nvSpPr>
            <p:spPr>
              <a:xfrm>
                <a:off x="8067700" y="3261458"/>
                <a:ext cx="205589" cy="187116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4304" extrusionOk="0">
                    <a:moveTo>
                      <a:pt x="2404" y="0"/>
                    </a:moveTo>
                    <a:cubicBezTo>
                      <a:pt x="2229" y="0"/>
                      <a:pt x="2051" y="23"/>
                      <a:pt x="1873" y="72"/>
                    </a:cubicBezTo>
                    <a:cubicBezTo>
                      <a:pt x="714" y="340"/>
                      <a:pt x="1" y="1499"/>
                      <a:pt x="268" y="2658"/>
                    </a:cubicBezTo>
                    <a:cubicBezTo>
                      <a:pt x="515" y="3626"/>
                      <a:pt x="1377" y="4304"/>
                      <a:pt x="2357" y="4304"/>
                    </a:cubicBezTo>
                    <a:cubicBezTo>
                      <a:pt x="2528" y="4304"/>
                      <a:pt x="2702" y="4283"/>
                      <a:pt x="2876" y="4240"/>
                    </a:cubicBezTo>
                    <a:cubicBezTo>
                      <a:pt x="4013" y="3973"/>
                      <a:pt x="4726" y="2814"/>
                      <a:pt x="4459" y="1655"/>
                    </a:cubicBezTo>
                    <a:cubicBezTo>
                      <a:pt x="4214" y="677"/>
                      <a:pt x="3351" y="0"/>
                      <a:pt x="240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73" name="Google Shape;773;p13"/>
              <p:cNvSpPr/>
              <p:nvPr/>
            </p:nvSpPr>
            <p:spPr>
              <a:xfrm>
                <a:off x="7202005" y="3466220"/>
                <a:ext cx="206546" cy="187508"/>
              </a:xfrm>
              <a:custGeom>
                <a:avLst/>
                <a:gdLst/>
                <a:ahLst/>
                <a:cxnLst/>
                <a:rect l="l" t="t" r="r" b="b"/>
                <a:pathLst>
                  <a:path w="4749" h="4313" extrusionOk="0">
                    <a:moveTo>
                      <a:pt x="2387" y="1"/>
                    </a:moveTo>
                    <a:cubicBezTo>
                      <a:pt x="2217" y="1"/>
                      <a:pt x="2045" y="22"/>
                      <a:pt x="1873" y="65"/>
                    </a:cubicBezTo>
                    <a:cubicBezTo>
                      <a:pt x="736" y="355"/>
                      <a:pt x="1" y="1492"/>
                      <a:pt x="291" y="2651"/>
                    </a:cubicBezTo>
                    <a:cubicBezTo>
                      <a:pt x="520" y="3646"/>
                      <a:pt x="1406" y="4312"/>
                      <a:pt x="2386" y="4312"/>
                    </a:cubicBezTo>
                    <a:cubicBezTo>
                      <a:pt x="2547" y="4312"/>
                      <a:pt x="2712" y="4294"/>
                      <a:pt x="2876" y="4256"/>
                    </a:cubicBezTo>
                    <a:cubicBezTo>
                      <a:pt x="4013" y="3966"/>
                      <a:pt x="4749" y="2829"/>
                      <a:pt x="4459" y="1648"/>
                    </a:cubicBezTo>
                    <a:cubicBezTo>
                      <a:pt x="4232" y="664"/>
                      <a:pt x="3345" y="1"/>
                      <a:pt x="238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" name="Google Shape;778;g33f5dc6869a_0_108"/>
          <p:cNvSpPr txBox="1">
            <a:spLocks noGrp="1"/>
          </p:cNvSpPr>
          <p:nvPr>
            <p:ph type="title" idx="6"/>
          </p:nvPr>
        </p:nvSpPr>
        <p:spPr>
          <a:xfrm>
            <a:off x="720000" y="720000"/>
            <a:ext cx="7704000" cy="575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</a:pPr>
            <a:r>
              <a:rPr lang="en" sz="2400" i="1">
                <a:latin typeface="Calibri"/>
                <a:ea typeface="Calibri"/>
                <a:cs typeface="Calibri"/>
                <a:sym typeface="Calibri"/>
              </a:rPr>
              <a:t>Результативность</a:t>
            </a:r>
            <a:endParaRPr sz="2400" i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9" name="Google Shape;779;g33f5dc6869a_0_108"/>
          <p:cNvSpPr txBox="1">
            <a:spLocks noGrp="1"/>
          </p:cNvSpPr>
          <p:nvPr>
            <p:ph type="title"/>
          </p:nvPr>
        </p:nvSpPr>
        <p:spPr>
          <a:xfrm>
            <a:off x="1088250" y="3546850"/>
            <a:ext cx="33570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100"/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«Новые похождения Кота в сапогах» </a:t>
            </a:r>
            <a:r>
              <a:rPr lang="en" sz="14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2021</a:t>
            </a:r>
            <a:endParaRPr sz="12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0" name="Google Shape;780;g33f5dc6869a_0_108"/>
          <p:cNvSpPr txBox="1">
            <a:spLocks noGrp="1"/>
          </p:cNvSpPr>
          <p:nvPr>
            <p:ph type="title" idx="2"/>
          </p:nvPr>
        </p:nvSpPr>
        <p:spPr>
          <a:xfrm>
            <a:off x="1249650" y="5954400"/>
            <a:ext cx="26646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rPr lang="en" sz="1100"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endParaRPr sz="1100">
              <a:highlight>
                <a:srgbClr val="FFFF00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«Принцесса Турандот» </a:t>
            </a:r>
            <a:r>
              <a:rPr lang="en" sz="14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2023</a:t>
            </a:r>
            <a:endParaRPr sz="14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endParaRPr sz="14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1" name="Google Shape;781;g33f5dc6869a_0_108"/>
          <p:cNvSpPr txBox="1">
            <a:spLocks noGrp="1"/>
          </p:cNvSpPr>
          <p:nvPr>
            <p:ph type="title" idx="4"/>
          </p:nvPr>
        </p:nvSpPr>
        <p:spPr>
          <a:xfrm>
            <a:off x="5211200" y="3360048"/>
            <a:ext cx="2246400" cy="57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endParaRPr sz="14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endParaRPr sz="14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«Башмачки» </a:t>
            </a:r>
            <a:r>
              <a:rPr lang="en" sz="14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2022</a:t>
            </a:r>
            <a:endParaRPr sz="14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endParaRPr sz="1200"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endParaRPr sz="1200"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endParaRPr/>
          </a:p>
        </p:txBody>
      </p:sp>
      <p:sp>
        <p:nvSpPr>
          <p:cNvPr id="782" name="Google Shape;782;g33f5dc6869a_0_108"/>
          <p:cNvSpPr txBox="1"/>
          <p:nvPr/>
        </p:nvSpPr>
        <p:spPr>
          <a:xfrm>
            <a:off x="5053550" y="5847675"/>
            <a:ext cx="2561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«Обыкновенное чудо» </a:t>
            </a:r>
            <a:r>
              <a:rPr lang="en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2024</a:t>
            </a:r>
            <a:endParaRPr b="1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83" name="Google Shape;783;g33f5dc6869a_0_10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85650" y="1573713"/>
            <a:ext cx="2874788" cy="1917461"/>
          </a:xfrm>
          <a:prstGeom prst="rect">
            <a:avLst/>
          </a:prstGeom>
          <a:noFill/>
          <a:ln>
            <a:noFill/>
          </a:ln>
        </p:spPr>
      </p:pic>
      <p:pic>
        <p:nvPicPr>
          <p:cNvPr id="784" name="Google Shape;784;g33f5dc6869a_0_10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24075" y="1573725"/>
            <a:ext cx="2876892" cy="191746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5" name="Google Shape;785;g33f5dc6869a_0_10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28300" y="3925613"/>
            <a:ext cx="2876892" cy="191746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6" name="Google Shape;786;g33f5dc6869a_0_10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97013" y="3925625"/>
            <a:ext cx="2874772" cy="191745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87" name="Google Shape;787;g33f5dc6869a_0_108"/>
          <p:cNvGrpSpPr/>
          <p:nvPr/>
        </p:nvGrpSpPr>
        <p:grpSpPr>
          <a:xfrm>
            <a:off x="103709" y="3935162"/>
            <a:ext cx="1145937" cy="2879996"/>
            <a:chOff x="7202005" y="2367243"/>
            <a:chExt cx="1145937" cy="2160051"/>
          </a:xfrm>
        </p:grpSpPr>
        <p:grpSp>
          <p:nvGrpSpPr>
            <p:cNvPr id="788" name="Google Shape;788;g33f5dc6869a_0_108"/>
            <p:cNvGrpSpPr/>
            <p:nvPr/>
          </p:nvGrpSpPr>
          <p:grpSpPr>
            <a:xfrm>
              <a:off x="7202993" y="2367244"/>
              <a:ext cx="1143953" cy="2160043"/>
              <a:chOff x="6600612" y="1791120"/>
              <a:chExt cx="510147" cy="963660"/>
            </a:xfrm>
          </p:grpSpPr>
          <p:sp>
            <p:nvSpPr>
              <p:cNvPr id="789" name="Google Shape;789;g33f5dc6869a_0_108"/>
              <p:cNvSpPr/>
              <p:nvPr/>
            </p:nvSpPr>
            <p:spPr>
              <a:xfrm>
                <a:off x="6714305" y="1998200"/>
                <a:ext cx="142689" cy="151339"/>
              </a:xfrm>
              <a:custGeom>
                <a:avLst/>
                <a:gdLst/>
                <a:ahLst/>
                <a:cxnLst/>
                <a:rect l="l" t="t" r="r" b="b"/>
                <a:pathLst>
                  <a:path w="7357" h="7803" extrusionOk="0">
                    <a:moveTo>
                      <a:pt x="7356" y="1"/>
                    </a:moveTo>
                    <a:lnTo>
                      <a:pt x="2230" y="1472"/>
                    </a:lnTo>
                    <a:lnTo>
                      <a:pt x="2230" y="2943"/>
                    </a:lnTo>
                    <a:lnTo>
                      <a:pt x="2230" y="5796"/>
                    </a:lnTo>
                    <a:cubicBezTo>
                      <a:pt x="2051" y="5729"/>
                      <a:pt x="1851" y="5707"/>
                      <a:pt x="1628" y="5707"/>
                    </a:cubicBezTo>
                    <a:cubicBezTo>
                      <a:pt x="736" y="5707"/>
                      <a:pt x="1" y="6175"/>
                      <a:pt x="1" y="6732"/>
                    </a:cubicBezTo>
                    <a:cubicBezTo>
                      <a:pt x="23" y="7312"/>
                      <a:pt x="736" y="7802"/>
                      <a:pt x="1628" y="7802"/>
                    </a:cubicBezTo>
                    <a:cubicBezTo>
                      <a:pt x="2519" y="7802"/>
                      <a:pt x="3255" y="7312"/>
                      <a:pt x="3255" y="6755"/>
                    </a:cubicBezTo>
                    <a:lnTo>
                      <a:pt x="3255" y="2676"/>
                    </a:lnTo>
                    <a:lnTo>
                      <a:pt x="6376" y="1784"/>
                    </a:lnTo>
                    <a:lnTo>
                      <a:pt x="6376" y="4637"/>
                    </a:lnTo>
                    <a:cubicBezTo>
                      <a:pt x="6175" y="4593"/>
                      <a:pt x="5974" y="4570"/>
                      <a:pt x="5751" y="4570"/>
                    </a:cubicBezTo>
                    <a:cubicBezTo>
                      <a:pt x="4860" y="4570"/>
                      <a:pt x="4147" y="5038"/>
                      <a:pt x="4147" y="5596"/>
                    </a:cubicBezTo>
                    <a:cubicBezTo>
                      <a:pt x="4147" y="6175"/>
                      <a:pt x="4860" y="6621"/>
                      <a:pt x="5751" y="6621"/>
                    </a:cubicBezTo>
                    <a:cubicBezTo>
                      <a:pt x="6643" y="6621"/>
                      <a:pt x="7356" y="6153"/>
                      <a:pt x="7356" y="5596"/>
                    </a:cubicBezTo>
                    <a:lnTo>
                      <a:pt x="7356" y="1472"/>
                    </a:lnTo>
                    <a:lnTo>
                      <a:pt x="7356" y="291"/>
                    </a:lnTo>
                    <a:lnTo>
                      <a:pt x="7356" y="1"/>
                    </a:lnTo>
                    <a:close/>
                  </a:path>
                </a:pathLst>
              </a:custGeom>
              <a:solidFill>
                <a:schemeClr val="accent4"/>
              </a:solidFill>
              <a:ln w="15240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498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90" name="Google Shape;790;g33f5dc6869a_0_108"/>
              <p:cNvSpPr/>
              <p:nvPr/>
            </p:nvSpPr>
            <p:spPr>
              <a:xfrm>
                <a:off x="6927437" y="1791120"/>
                <a:ext cx="127115" cy="83864"/>
              </a:xfrm>
              <a:custGeom>
                <a:avLst/>
                <a:gdLst/>
                <a:ahLst/>
                <a:cxnLst/>
                <a:rect l="l" t="t" r="r" b="b"/>
                <a:pathLst>
                  <a:path w="6554" h="4324" extrusionOk="0">
                    <a:moveTo>
                      <a:pt x="2787" y="1"/>
                    </a:moveTo>
                    <a:lnTo>
                      <a:pt x="1806" y="2899"/>
                    </a:lnTo>
                    <a:cubicBezTo>
                      <a:pt x="1695" y="2809"/>
                      <a:pt x="1561" y="2765"/>
                      <a:pt x="1427" y="2698"/>
                    </a:cubicBezTo>
                    <a:cubicBezTo>
                      <a:pt x="1255" y="2638"/>
                      <a:pt x="1078" y="2610"/>
                      <a:pt x="912" y="2610"/>
                    </a:cubicBezTo>
                    <a:cubicBezTo>
                      <a:pt x="521" y="2610"/>
                      <a:pt x="190" y="2766"/>
                      <a:pt x="112" y="3032"/>
                    </a:cubicBezTo>
                    <a:cubicBezTo>
                      <a:pt x="1" y="3389"/>
                      <a:pt x="357" y="3902"/>
                      <a:pt x="981" y="4102"/>
                    </a:cubicBezTo>
                    <a:cubicBezTo>
                      <a:pt x="1152" y="4155"/>
                      <a:pt x="1327" y="4180"/>
                      <a:pt x="1492" y="4180"/>
                    </a:cubicBezTo>
                    <a:cubicBezTo>
                      <a:pt x="1885" y="4180"/>
                      <a:pt x="2218" y="4035"/>
                      <a:pt x="2297" y="3768"/>
                    </a:cubicBezTo>
                    <a:lnTo>
                      <a:pt x="3210" y="1004"/>
                    </a:lnTo>
                    <a:lnTo>
                      <a:pt x="5484" y="1115"/>
                    </a:lnTo>
                    <a:lnTo>
                      <a:pt x="4860" y="3032"/>
                    </a:lnTo>
                    <a:cubicBezTo>
                      <a:pt x="4748" y="2943"/>
                      <a:pt x="4592" y="2899"/>
                      <a:pt x="4459" y="2832"/>
                    </a:cubicBezTo>
                    <a:cubicBezTo>
                      <a:pt x="4288" y="2779"/>
                      <a:pt x="4113" y="2754"/>
                      <a:pt x="3948" y="2754"/>
                    </a:cubicBezTo>
                    <a:cubicBezTo>
                      <a:pt x="3555" y="2754"/>
                      <a:pt x="3222" y="2899"/>
                      <a:pt x="3144" y="3166"/>
                    </a:cubicBezTo>
                    <a:cubicBezTo>
                      <a:pt x="3010" y="3567"/>
                      <a:pt x="3411" y="4035"/>
                      <a:pt x="3991" y="4236"/>
                    </a:cubicBezTo>
                    <a:cubicBezTo>
                      <a:pt x="4163" y="4296"/>
                      <a:pt x="4340" y="4324"/>
                      <a:pt x="4506" y="4324"/>
                    </a:cubicBezTo>
                    <a:cubicBezTo>
                      <a:pt x="4896" y="4324"/>
                      <a:pt x="5227" y="4168"/>
                      <a:pt x="5306" y="3902"/>
                    </a:cubicBezTo>
                    <a:lnTo>
                      <a:pt x="6220" y="1138"/>
                    </a:lnTo>
                    <a:lnTo>
                      <a:pt x="6331" y="870"/>
                    </a:lnTo>
                    <a:lnTo>
                      <a:pt x="6487" y="357"/>
                    </a:lnTo>
                    <a:lnTo>
                      <a:pt x="6554" y="157"/>
                    </a:lnTo>
                    <a:lnTo>
                      <a:pt x="2787" y="1"/>
                    </a:lnTo>
                    <a:close/>
                  </a:path>
                </a:pathLst>
              </a:custGeom>
              <a:solidFill>
                <a:schemeClr val="accent4"/>
              </a:solidFill>
              <a:ln w="15240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498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91" name="Google Shape;791;g33f5dc6869a_0_108"/>
              <p:cNvSpPr/>
              <p:nvPr/>
            </p:nvSpPr>
            <p:spPr>
              <a:xfrm>
                <a:off x="6600612" y="2189745"/>
                <a:ext cx="510147" cy="565035"/>
              </a:xfrm>
              <a:custGeom>
                <a:avLst/>
                <a:gdLst/>
                <a:ahLst/>
                <a:cxnLst/>
                <a:rect l="l" t="t" r="r" b="b"/>
                <a:pathLst>
                  <a:path w="26303" h="29133" extrusionOk="0">
                    <a:moveTo>
                      <a:pt x="19081" y="5951"/>
                    </a:moveTo>
                    <a:cubicBezTo>
                      <a:pt x="19103" y="6976"/>
                      <a:pt x="19304" y="8113"/>
                      <a:pt x="19839" y="9294"/>
                    </a:cubicBezTo>
                    <a:cubicBezTo>
                      <a:pt x="19861" y="9361"/>
                      <a:pt x="19928" y="9450"/>
                      <a:pt x="19950" y="9540"/>
                    </a:cubicBezTo>
                    <a:cubicBezTo>
                      <a:pt x="20061" y="9785"/>
                      <a:pt x="20195" y="10030"/>
                      <a:pt x="20373" y="10320"/>
                    </a:cubicBezTo>
                    <a:cubicBezTo>
                      <a:pt x="20418" y="10453"/>
                      <a:pt x="20530" y="10587"/>
                      <a:pt x="20619" y="10699"/>
                    </a:cubicBezTo>
                    <a:cubicBezTo>
                      <a:pt x="20641" y="10765"/>
                      <a:pt x="20663" y="10788"/>
                      <a:pt x="20708" y="10855"/>
                    </a:cubicBezTo>
                    <a:lnTo>
                      <a:pt x="20886" y="11122"/>
                    </a:lnTo>
                    <a:cubicBezTo>
                      <a:pt x="20953" y="11211"/>
                      <a:pt x="20998" y="11256"/>
                      <a:pt x="21064" y="11345"/>
                    </a:cubicBezTo>
                    <a:lnTo>
                      <a:pt x="21221" y="11546"/>
                    </a:lnTo>
                    <a:lnTo>
                      <a:pt x="21310" y="11657"/>
                    </a:lnTo>
                    <a:lnTo>
                      <a:pt x="21332" y="11702"/>
                    </a:lnTo>
                    <a:lnTo>
                      <a:pt x="21377" y="11746"/>
                    </a:lnTo>
                    <a:lnTo>
                      <a:pt x="21421" y="11791"/>
                    </a:lnTo>
                    <a:cubicBezTo>
                      <a:pt x="21443" y="11880"/>
                      <a:pt x="21510" y="11925"/>
                      <a:pt x="21533" y="12014"/>
                    </a:cubicBezTo>
                    <a:cubicBezTo>
                      <a:pt x="21599" y="12147"/>
                      <a:pt x="21644" y="12326"/>
                      <a:pt x="21666" y="12526"/>
                    </a:cubicBezTo>
                    <a:cubicBezTo>
                      <a:pt x="21711" y="12705"/>
                      <a:pt x="21733" y="12928"/>
                      <a:pt x="21733" y="13151"/>
                    </a:cubicBezTo>
                    <a:cubicBezTo>
                      <a:pt x="21711" y="13418"/>
                      <a:pt x="21711" y="13641"/>
                      <a:pt x="21666" y="13886"/>
                    </a:cubicBezTo>
                    <a:cubicBezTo>
                      <a:pt x="21644" y="14131"/>
                      <a:pt x="21599" y="14421"/>
                      <a:pt x="21510" y="14666"/>
                    </a:cubicBezTo>
                    <a:cubicBezTo>
                      <a:pt x="21421" y="14911"/>
                      <a:pt x="21332" y="15201"/>
                      <a:pt x="21221" y="15446"/>
                    </a:cubicBezTo>
                    <a:cubicBezTo>
                      <a:pt x="20953" y="16137"/>
                      <a:pt x="20530" y="16806"/>
                      <a:pt x="20039" y="17386"/>
                    </a:cubicBezTo>
                    <a:lnTo>
                      <a:pt x="17409" y="6330"/>
                    </a:lnTo>
                    <a:lnTo>
                      <a:pt x="19081" y="5951"/>
                    </a:lnTo>
                    <a:close/>
                    <a:moveTo>
                      <a:pt x="16629" y="6530"/>
                    </a:moveTo>
                    <a:lnTo>
                      <a:pt x="19393" y="18121"/>
                    </a:lnTo>
                    <a:cubicBezTo>
                      <a:pt x="19326" y="18166"/>
                      <a:pt x="19259" y="18233"/>
                      <a:pt x="19192" y="18277"/>
                    </a:cubicBezTo>
                    <a:cubicBezTo>
                      <a:pt x="18925" y="18500"/>
                      <a:pt x="18635" y="18723"/>
                      <a:pt x="18301" y="18924"/>
                    </a:cubicBezTo>
                    <a:lnTo>
                      <a:pt x="15425" y="6798"/>
                    </a:lnTo>
                    <a:lnTo>
                      <a:pt x="16629" y="6530"/>
                    </a:lnTo>
                    <a:close/>
                    <a:moveTo>
                      <a:pt x="8738" y="8358"/>
                    </a:moveTo>
                    <a:lnTo>
                      <a:pt x="11368" y="19459"/>
                    </a:lnTo>
                    <a:cubicBezTo>
                      <a:pt x="10633" y="19169"/>
                      <a:pt x="9964" y="18790"/>
                      <a:pt x="9407" y="18277"/>
                    </a:cubicBezTo>
                    <a:cubicBezTo>
                      <a:pt x="9006" y="17921"/>
                      <a:pt x="8604" y="17497"/>
                      <a:pt x="8337" y="17051"/>
                    </a:cubicBezTo>
                    <a:cubicBezTo>
                      <a:pt x="8159" y="16828"/>
                      <a:pt x="8069" y="16650"/>
                      <a:pt x="7958" y="16427"/>
                    </a:cubicBezTo>
                    <a:cubicBezTo>
                      <a:pt x="7891" y="16227"/>
                      <a:pt x="7780" y="16004"/>
                      <a:pt x="7735" y="15803"/>
                    </a:cubicBezTo>
                    <a:cubicBezTo>
                      <a:pt x="7713" y="15692"/>
                      <a:pt x="7690" y="15602"/>
                      <a:pt x="7690" y="15536"/>
                    </a:cubicBezTo>
                    <a:cubicBezTo>
                      <a:pt x="7690" y="15446"/>
                      <a:pt x="7668" y="15335"/>
                      <a:pt x="7668" y="15335"/>
                    </a:cubicBezTo>
                    <a:cubicBezTo>
                      <a:pt x="7665" y="15336"/>
                      <a:pt x="7663" y="15336"/>
                      <a:pt x="7660" y="15336"/>
                    </a:cubicBezTo>
                    <a:cubicBezTo>
                      <a:pt x="7607" y="15336"/>
                      <a:pt x="7669" y="15106"/>
                      <a:pt x="7690" y="14978"/>
                    </a:cubicBezTo>
                    <a:lnTo>
                      <a:pt x="7690" y="14934"/>
                    </a:lnTo>
                    <a:cubicBezTo>
                      <a:pt x="7690" y="14933"/>
                      <a:pt x="7690" y="14932"/>
                      <a:pt x="7690" y="14932"/>
                    </a:cubicBezTo>
                    <a:cubicBezTo>
                      <a:pt x="7689" y="14932"/>
                      <a:pt x="7685" y="14940"/>
                      <a:pt x="7680" y="14951"/>
                    </a:cubicBezTo>
                    <a:lnTo>
                      <a:pt x="7680" y="14951"/>
                    </a:lnTo>
                    <a:lnTo>
                      <a:pt x="7690" y="14911"/>
                    </a:lnTo>
                    <a:lnTo>
                      <a:pt x="7713" y="14733"/>
                    </a:lnTo>
                    <a:lnTo>
                      <a:pt x="7780" y="14443"/>
                    </a:lnTo>
                    <a:cubicBezTo>
                      <a:pt x="7913" y="13619"/>
                      <a:pt x="7958" y="12816"/>
                      <a:pt x="7913" y="12058"/>
                    </a:cubicBezTo>
                    <a:cubicBezTo>
                      <a:pt x="7846" y="10788"/>
                      <a:pt x="7490" y="9673"/>
                      <a:pt x="7066" y="8759"/>
                    </a:cubicBezTo>
                    <a:lnTo>
                      <a:pt x="8738" y="8358"/>
                    </a:lnTo>
                    <a:close/>
                    <a:moveTo>
                      <a:pt x="14645" y="6976"/>
                    </a:moveTo>
                    <a:lnTo>
                      <a:pt x="17587" y="19325"/>
                    </a:lnTo>
                    <a:lnTo>
                      <a:pt x="17320" y="19436"/>
                    </a:lnTo>
                    <a:cubicBezTo>
                      <a:pt x="17186" y="19481"/>
                      <a:pt x="17052" y="19570"/>
                      <a:pt x="16919" y="19592"/>
                    </a:cubicBezTo>
                    <a:cubicBezTo>
                      <a:pt x="16807" y="19615"/>
                      <a:pt x="16696" y="19682"/>
                      <a:pt x="16540" y="19704"/>
                    </a:cubicBezTo>
                    <a:lnTo>
                      <a:pt x="16406" y="19726"/>
                    </a:lnTo>
                    <a:lnTo>
                      <a:pt x="13464" y="7244"/>
                    </a:lnTo>
                    <a:lnTo>
                      <a:pt x="14645" y="6976"/>
                    </a:lnTo>
                    <a:close/>
                    <a:moveTo>
                      <a:pt x="10700" y="7935"/>
                    </a:moveTo>
                    <a:lnTo>
                      <a:pt x="13575" y="20061"/>
                    </a:lnTo>
                    <a:cubicBezTo>
                      <a:pt x="13196" y="20038"/>
                      <a:pt x="12839" y="19971"/>
                      <a:pt x="12483" y="19904"/>
                    </a:cubicBezTo>
                    <a:cubicBezTo>
                      <a:pt x="12416" y="19838"/>
                      <a:pt x="12349" y="19838"/>
                      <a:pt x="12260" y="19815"/>
                    </a:cubicBezTo>
                    <a:lnTo>
                      <a:pt x="9496" y="8224"/>
                    </a:lnTo>
                    <a:lnTo>
                      <a:pt x="10700" y="7935"/>
                    </a:lnTo>
                    <a:close/>
                    <a:moveTo>
                      <a:pt x="12706" y="7444"/>
                    </a:moveTo>
                    <a:lnTo>
                      <a:pt x="15648" y="19949"/>
                    </a:lnTo>
                    <a:lnTo>
                      <a:pt x="15603" y="19949"/>
                    </a:lnTo>
                    <a:lnTo>
                      <a:pt x="15158" y="20016"/>
                    </a:lnTo>
                    <a:lnTo>
                      <a:pt x="14712" y="20061"/>
                    </a:lnTo>
                    <a:lnTo>
                      <a:pt x="14422" y="20061"/>
                    </a:lnTo>
                    <a:lnTo>
                      <a:pt x="11502" y="7712"/>
                    </a:lnTo>
                    <a:lnTo>
                      <a:pt x="12706" y="7444"/>
                    </a:lnTo>
                    <a:close/>
                    <a:moveTo>
                      <a:pt x="22263" y="0"/>
                    </a:moveTo>
                    <a:cubicBezTo>
                      <a:pt x="22089" y="0"/>
                      <a:pt x="21911" y="22"/>
                      <a:pt x="21733" y="66"/>
                    </a:cubicBezTo>
                    <a:cubicBezTo>
                      <a:pt x="21399" y="133"/>
                      <a:pt x="21087" y="311"/>
                      <a:pt x="20842" y="512"/>
                    </a:cubicBezTo>
                    <a:lnTo>
                      <a:pt x="20842" y="445"/>
                    </a:lnTo>
                    <a:lnTo>
                      <a:pt x="20797" y="467"/>
                    </a:lnTo>
                    <a:cubicBezTo>
                      <a:pt x="20775" y="512"/>
                      <a:pt x="20730" y="557"/>
                      <a:pt x="20663" y="646"/>
                    </a:cubicBezTo>
                    <a:cubicBezTo>
                      <a:pt x="20552" y="757"/>
                      <a:pt x="20440" y="891"/>
                      <a:pt x="20351" y="1025"/>
                    </a:cubicBezTo>
                    <a:cubicBezTo>
                      <a:pt x="20329" y="1092"/>
                      <a:pt x="20284" y="1136"/>
                      <a:pt x="20240" y="1203"/>
                    </a:cubicBezTo>
                    <a:cubicBezTo>
                      <a:pt x="20195" y="1314"/>
                      <a:pt x="20106" y="1426"/>
                      <a:pt x="20017" y="1560"/>
                    </a:cubicBezTo>
                    <a:cubicBezTo>
                      <a:pt x="19950" y="1693"/>
                      <a:pt x="19883" y="1849"/>
                      <a:pt x="19794" y="2005"/>
                    </a:cubicBezTo>
                    <a:cubicBezTo>
                      <a:pt x="19727" y="2184"/>
                      <a:pt x="19638" y="2340"/>
                      <a:pt x="19593" y="2518"/>
                    </a:cubicBezTo>
                    <a:cubicBezTo>
                      <a:pt x="19393" y="3009"/>
                      <a:pt x="19192" y="3588"/>
                      <a:pt x="19081" y="4257"/>
                    </a:cubicBezTo>
                    <a:lnTo>
                      <a:pt x="6063" y="7355"/>
                    </a:lnTo>
                    <a:cubicBezTo>
                      <a:pt x="5662" y="6798"/>
                      <a:pt x="5238" y="6352"/>
                      <a:pt x="4837" y="5995"/>
                    </a:cubicBezTo>
                    <a:cubicBezTo>
                      <a:pt x="4704" y="5862"/>
                      <a:pt x="4547" y="5750"/>
                      <a:pt x="4391" y="5639"/>
                    </a:cubicBezTo>
                    <a:cubicBezTo>
                      <a:pt x="4258" y="5527"/>
                      <a:pt x="4124" y="5438"/>
                      <a:pt x="4013" y="5349"/>
                    </a:cubicBezTo>
                    <a:cubicBezTo>
                      <a:pt x="3879" y="5282"/>
                      <a:pt x="3767" y="5193"/>
                      <a:pt x="3656" y="5126"/>
                    </a:cubicBezTo>
                    <a:cubicBezTo>
                      <a:pt x="3433" y="4970"/>
                      <a:pt x="3166" y="4814"/>
                      <a:pt x="2898" y="4769"/>
                    </a:cubicBezTo>
                    <a:cubicBezTo>
                      <a:pt x="2810" y="4747"/>
                      <a:pt x="2787" y="4725"/>
                      <a:pt x="2787" y="4725"/>
                    </a:cubicBezTo>
                    <a:lnTo>
                      <a:pt x="2787" y="4725"/>
                    </a:lnTo>
                    <a:lnTo>
                      <a:pt x="2809" y="4747"/>
                    </a:lnTo>
                    <a:cubicBezTo>
                      <a:pt x="2642" y="4711"/>
                      <a:pt x="2468" y="4688"/>
                      <a:pt x="2299" y="4688"/>
                    </a:cubicBezTo>
                    <a:cubicBezTo>
                      <a:pt x="2152" y="4688"/>
                      <a:pt x="2007" y="4706"/>
                      <a:pt x="1873" y="4747"/>
                    </a:cubicBezTo>
                    <a:cubicBezTo>
                      <a:pt x="691" y="5015"/>
                      <a:pt x="0" y="6174"/>
                      <a:pt x="268" y="7333"/>
                    </a:cubicBezTo>
                    <a:cubicBezTo>
                      <a:pt x="513" y="8333"/>
                      <a:pt x="1365" y="8981"/>
                      <a:pt x="2337" y="8981"/>
                    </a:cubicBezTo>
                    <a:cubicBezTo>
                      <a:pt x="2514" y="8981"/>
                      <a:pt x="2694" y="8960"/>
                      <a:pt x="2876" y="8915"/>
                    </a:cubicBezTo>
                    <a:cubicBezTo>
                      <a:pt x="3567" y="8759"/>
                      <a:pt x="4124" y="8247"/>
                      <a:pt x="4369" y="7645"/>
                    </a:cubicBezTo>
                    <a:cubicBezTo>
                      <a:pt x="4503" y="8068"/>
                      <a:pt x="4614" y="8514"/>
                      <a:pt x="4704" y="9005"/>
                    </a:cubicBezTo>
                    <a:cubicBezTo>
                      <a:pt x="4726" y="9227"/>
                      <a:pt x="4770" y="9450"/>
                      <a:pt x="4793" y="9696"/>
                    </a:cubicBezTo>
                    <a:cubicBezTo>
                      <a:pt x="4815" y="9918"/>
                      <a:pt x="4815" y="10164"/>
                      <a:pt x="4793" y="10431"/>
                    </a:cubicBezTo>
                    <a:cubicBezTo>
                      <a:pt x="4793" y="10543"/>
                      <a:pt x="4793" y="10676"/>
                      <a:pt x="4748" y="10788"/>
                    </a:cubicBezTo>
                    <a:cubicBezTo>
                      <a:pt x="4748" y="10899"/>
                      <a:pt x="4726" y="11033"/>
                      <a:pt x="4726" y="11144"/>
                    </a:cubicBezTo>
                    <a:cubicBezTo>
                      <a:pt x="4681" y="11412"/>
                      <a:pt x="4681" y="11657"/>
                      <a:pt x="4592" y="11902"/>
                    </a:cubicBezTo>
                    <a:cubicBezTo>
                      <a:pt x="4481" y="12415"/>
                      <a:pt x="4302" y="12905"/>
                      <a:pt x="4102" y="13418"/>
                    </a:cubicBezTo>
                    <a:lnTo>
                      <a:pt x="4013" y="13596"/>
                    </a:lnTo>
                    <a:lnTo>
                      <a:pt x="3946" y="13686"/>
                    </a:lnTo>
                    <a:lnTo>
                      <a:pt x="3923" y="13752"/>
                    </a:lnTo>
                    <a:lnTo>
                      <a:pt x="3923" y="13757"/>
                    </a:lnTo>
                    <a:lnTo>
                      <a:pt x="3923" y="13757"/>
                    </a:lnTo>
                    <a:cubicBezTo>
                      <a:pt x="3911" y="13778"/>
                      <a:pt x="3873" y="13888"/>
                      <a:pt x="3896" y="13888"/>
                    </a:cubicBezTo>
                    <a:cubicBezTo>
                      <a:pt x="3897" y="13888"/>
                      <a:pt x="3899" y="13887"/>
                      <a:pt x="3901" y="13886"/>
                    </a:cubicBezTo>
                    <a:lnTo>
                      <a:pt x="3901" y="13908"/>
                    </a:lnTo>
                    <a:cubicBezTo>
                      <a:pt x="3834" y="14087"/>
                      <a:pt x="3745" y="14154"/>
                      <a:pt x="3678" y="14555"/>
                    </a:cubicBezTo>
                    <a:cubicBezTo>
                      <a:pt x="3589" y="14889"/>
                      <a:pt x="3567" y="15134"/>
                      <a:pt x="3500" y="15424"/>
                    </a:cubicBezTo>
                    <a:cubicBezTo>
                      <a:pt x="3478" y="15669"/>
                      <a:pt x="3455" y="15937"/>
                      <a:pt x="3478" y="16227"/>
                    </a:cubicBezTo>
                    <a:cubicBezTo>
                      <a:pt x="3500" y="17274"/>
                      <a:pt x="3745" y="18277"/>
                      <a:pt x="4169" y="19213"/>
                    </a:cubicBezTo>
                    <a:cubicBezTo>
                      <a:pt x="4570" y="20127"/>
                      <a:pt x="5127" y="20952"/>
                      <a:pt x="5796" y="21710"/>
                    </a:cubicBezTo>
                    <a:cubicBezTo>
                      <a:pt x="7089" y="23248"/>
                      <a:pt x="8872" y="24407"/>
                      <a:pt x="10922" y="25076"/>
                    </a:cubicBezTo>
                    <a:cubicBezTo>
                      <a:pt x="11658" y="25343"/>
                      <a:pt x="12483" y="25499"/>
                      <a:pt x="13285" y="25588"/>
                    </a:cubicBezTo>
                    <a:cubicBezTo>
                      <a:pt x="12639" y="26614"/>
                      <a:pt x="12394" y="27862"/>
                      <a:pt x="12706" y="29133"/>
                    </a:cubicBezTo>
                    <a:lnTo>
                      <a:pt x="23115" y="26636"/>
                    </a:lnTo>
                    <a:cubicBezTo>
                      <a:pt x="22803" y="25388"/>
                      <a:pt x="22023" y="24363"/>
                      <a:pt x="20998" y="23738"/>
                    </a:cubicBezTo>
                    <a:cubicBezTo>
                      <a:pt x="21666" y="23293"/>
                      <a:pt x="22313" y="22802"/>
                      <a:pt x="22892" y="22245"/>
                    </a:cubicBezTo>
                    <a:cubicBezTo>
                      <a:pt x="24430" y="20729"/>
                      <a:pt x="25456" y="18901"/>
                      <a:pt x="25968" y="16940"/>
                    </a:cubicBezTo>
                    <a:cubicBezTo>
                      <a:pt x="26013" y="16695"/>
                      <a:pt x="26080" y="16449"/>
                      <a:pt x="26124" y="16227"/>
                    </a:cubicBezTo>
                    <a:cubicBezTo>
                      <a:pt x="26191" y="15870"/>
                      <a:pt x="26236" y="15469"/>
                      <a:pt x="26258" y="15112"/>
                    </a:cubicBezTo>
                    <a:cubicBezTo>
                      <a:pt x="26303" y="14711"/>
                      <a:pt x="26303" y="14332"/>
                      <a:pt x="26280" y="13975"/>
                    </a:cubicBezTo>
                    <a:cubicBezTo>
                      <a:pt x="26214" y="12950"/>
                      <a:pt x="26013" y="11925"/>
                      <a:pt x="25545" y="10988"/>
                    </a:cubicBezTo>
                    <a:cubicBezTo>
                      <a:pt x="25322" y="10520"/>
                      <a:pt x="25010" y="10030"/>
                      <a:pt x="24653" y="9651"/>
                    </a:cubicBezTo>
                    <a:cubicBezTo>
                      <a:pt x="24475" y="9428"/>
                      <a:pt x="24252" y="9250"/>
                      <a:pt x="24074" y="9049"/>
                    </a:cubicBezTo>
                    <a:lnTo>
                      <a:pt x="24029" y="9027"/>
                    </a:lnTo>
                    <a:lnTo>
                      <a:pt x="23984" y="9005"/>
                    </a:lnTo>
                    <a:lnTo>
                      <a:pt x="23873" y="8915"/>
                    </a:lnTo>
                    <a:lnTo>
                      <a:pt x="23672" y="8759"/>
                    </a:lnTo>
                    <a:cubicBezTo>
                      <a:pt x="23628" y="8693"/>
                      <a:pt x="23539" y="8648"/>
                      <a:pt x="23472" y="8603"/>
                    </a:cubicBezTo>
                    <a:lnTo>
                      <a:pt x="23338" y="8492"/>
                    </a:lnTo>
                    <a:cubicBezTo>
                      <a:pt x="23249" y="8425"/>
                      <a:pt x="23182" y="8358"/>
                      <a:pt x="23071" y="8247"/>
                    </a:cubicBezTo>
                    <a:lnTo>
                      <a:pt x="22781" y="7979"/>
                    </a:lnTo>
                    <a:cubicBezTo>
                      <a:pt x="22692" y="7890"/>
                      <a:pt x="22625" y="7779"/>
                      <a:pt x="22536" y="7667"/>
                    </a:cubicBezTo>
                    <a:cubicBezTo>
                      <a:pt x="22446" y="7578"/>
                      <a:pt x="22357" y="7467"/>
                      <a:pt x="22290" y="7355"/>
                    </a:cubicBezTo>
                    <a:cubicBezTo>
                      <a:pt x="22201" y="7244"/>
                      <a:pt x="22134" y="7154"/>
                      <a:pt x="22068" y="7043"/>
                    </a:cubicBezTo>
                    <a:cubicBezTo>
                      <a:pt x="21912" y="6820"/>
                      <a:pt x="21778" y="6642"/>
                      <a:pt x="21666" y="6419"/>
                    </a:cubicBezTo>
                    <a:cubicBezTo>
                      <a:pt x="21555" y="6196"/>
                      <a:pt x="21443" y="5973"/>
                      <a:pt x="21354" y="5772"/>
                    </a:cubicBezTo>
                    <a:cubicBezTo>
                      <a:pt x="21243" y="5550"/>
                      <a:pt x="21198" y="5327"/>
                      <a:pt x="21109" y="5126"/>
                    </a:cubicBezTo>
                    <a:cubicBezTo>
                      <a:pt x="20953" y="4658"/>
                      <a:pt x="20842" y="4190"/>
                      <a:pt x="20775" y="3744"/>
                    </a:cubicBezTo>
                    <a:lnTo>
                      <a:pt x="20775" y="3744"/>
                    </a:lnTo>
                    <a:cubicBezTo>
                      <a:pt x="21162" y="4098"/>
                      <a:pt x="21664" y="4299"/>
                      <a:pt x="22204" y="4299"/>
                    </a:cubicBezTo>
                    <a:cubicBezTo>
                      <a:pt x="22379" y="4299"/>
                      <a:pt x="22557" y="4278"/>
                      <a:pt x="22736" y="4234"/>
                    </a:cubicBezTo>
                    <a:cubicBezTo>
                      <a:pt x="23895" y="3967"/>
                      <a:pt x="24586" y="2808"/>
                      <a:pt x="24319" y="1649"/>
                    </a:cubicBezTo>
                    <a:cubicBezTo>
                      <a:pt x="24074" y="649"/>
                      <a:pt x="23222" y="0"/>
                      <a:pt x="222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5240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498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92" name="Google Shape;792;g33f5dc6869a_0_108"/>
            <p:cNvGrpSpPr/>
            <p:nvPr/>
          </p:nvGrpSpPr>
          <p:grpSpPr>
            <a:xfrm>
              <a:off x="7931050" y="2367243"/>
              <a:ext cx="286961" cy="188940"/>
              <a:chOff x="7931050" y="2367243"/>
              <a:chExt cx="286961" cy="188940"/>
            </a:xfrm>
          </p:grpSpPr>
          <p:sp>
            <p:nvSpPr>
              <p:cNvPr id="793" name="Google Shape;793;g33f5dc6869a_0_108"/>
              <p:cNvSpPr/>
              <p:nvPr/>
            </p:nvSpPr>
            <p:spPr>
              <a:xfrm>
                <a:off x="7931050" y="2481449"/>
                <a:ext cx="104730" cy="68517"/>
              </a:xfrm>
              <a:custGeom>
                <a:avLst/>
                <a:gdLst/>
                <a:ahLst/>
                <a:cxnLst/>
                <a:rect l="l" t="t" r="r" b="b"/>
                <a:pathLst>
                  <a:path w="2408" h="1576" extrusionOk="0">
                    <a:moveTo>
                      <a:pt x="909" y="1"/>
                    </a:moveTo>
                    <a:cubicBezTo>
                      <a:pt x="531" y="1"/>
                      <a:pt x="226" y="150"/>
                      <a:pt x="134" y="427"/>
                    </a:cubicBezTo>
                    <a:cubicBezTo>
                      <a:pt x="0" y="828"/>
                      <a:pt x="379" y="1297"/>
                      <a:pt x="958" y="1497"/>
                    </a:cubicBezTo>
                    <a:cubicBezTo>
                      <a:pt x="1129" y="1550"/>
                      <a:pt x="1302" y="1575"/>
                      <a:pt x="1465" y="1575"/>
                    </a:cubicBezTo>
                    <a:cubicBezTo>
                      <a:pt x="1852" y="1575"/>
                      <a:pt x="2179" y="1430"/>
                      <a:pt x="2274" y="1163"/>
                    </a:cubicBezTo>
                    <a:cubicBezTo>
                      <a:pt x="2407" y="762"/>
                      <a:pt x="2028" y="294"/>
                      <a:pt x="1449" y="93"/>
                    </a:cubicBezTo>
                    <a:cubicBezTo>
                      <a:pt x="1263" y="31"/>
                      <a:pt x="1078" y="1"/>
                      <a:pt x="90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94" name="Google Shape;794;g33f5dc6869a_0_108"/>
              <p:cNvSpPr/>
              <p:nvPr/>
            </p:nvSpPr>
            <p:spPr>
              <a:xfrm>
                <a:off x="8001811" y="2367243"/>
                <a:ext cx="81461" cy="163814"/>
              </a:xfrm>
              <a:custGeom>
                <a:avLst/>
                <a:gdLst/>
                <a:ahLst/>
                <a:cxnLst/>
                <a:rect l="l" t="t" r="r" b="b"/>
                <a:pathLst>
                  <a:path w="1873" h="3768" extrusionOk="0">
                    <a:moveTo>
                      <a:pt x="1182" y="1"/>
                    </a:moveTo>
                    <a:lnTo>
                      <a:pt x="0" y="3545"/>
                    </a:lnTo>
                    <a:lnTo>
                      <a:pt x="669" y="3768"/>
                    </a:lnTo>
                    <a:lnTo>
                      <a:pt x="1873" y="223"/>
                    </a:lnTo>
                    <a:lnTo>
                      <a:pt x="1182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95" name="Google Shape;795;g33f5dc6869a_0_108"/>
              <p:cNvSpPr/>
              <p:nvPr/>
            </p:nvSpPr>
            <p:spPr>
              <a:xfrm>
                <a:off x="8062873" y="2487449"/>
                <a:ext cx="105730" cy="68734"/>
              </a:xfrm>
              <a:custGeom>
                <a:avLst/>
                <a:gdLst/>
                <a:ahLst/>
                <a:cxnLst/>
                <a:rect l="l" t="t" r="r" b="b"/>
                <a:pathLst>
                  <a:path w="2431" h="1581" extrusionOk="0">
                    <a:moveTo>
                      <a:pt x="938" y="1"/>
                    </a:moveTo>
                    <a:cubicBezTo>
                      <a:pt x="553" y="1"/>
                      <a:pt x="228" y="157"/>
                      <a:pt x="134" y="423"/>
                    </a:cubicBezTo>
                    <a:cubicBezTo>
                      <a:pt x="0" y="824"/>
                      <a:pt x="379" y="1292"/>
                      <a:pt x="981" y="1493"/>
                    </a:cubicBezTo>
                    <a:cubicBezTo>
                      <a:pt x="1154" y="1553"/>
                      <a:pt x="1327" y="1581"/>
                      <a:pt x="1487" y="1581"/>
                    </a:cubicBezTo>
                    <a:cubicBezTo>
                      <a:pt x="1866" y="1581"/>
                      <a:pt x="2180" y="1425"/>
                      <a:pt x="2274" y="1159"/>
                    </a:cubicBezTo>
                    <a:cubicBezTo>
                      <a:pt x="2430" y="757"/>
                      <a:pt x="2029" y="289"/>
                      <a:pt x="1449" y="89"/>
                    </a:cubicBezTo>
                    <a:cubicBezTo>
                      <a:pt x="1277" y="29"/>
                      <a:pt x="1102" y="1"/>
                      <a:pt x="9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96" name="Google Shape;796;g33f5dc6869a_0_108"/>
              <p:cNvSpPr/>
              <p:nvPr/>
            </p:nvSpPr>
            <p:spPr>
              <a:xfrm>
                <a:off x="8132676" y="2374982"/>
                <a:ext cx="82418" cy="163814"/>
              </a:xfrm>
              <a:custGeom>
                <a:avLst/>
                <a:gdLst/>
                <a:ahLst/>
                <a:cxnLst/>
                <a:rect l="l" t="t" r="r" b="b"/>
                <a:pathLst>
                  <a:path w="1895" h="3768" extrusionOk="0">
                    <a:moveTo>
                      <a:pt x="1204" y="1"/>
                    </a:moveTo>
                    <a:lnTo>
                      <a:pt x="0" y="3545"/>
                    </a:lnTo>
                    <a:lnTo>
                      <a:pt x="691" y="3768"/>
                    </a:lnTo>
                    <a:lnTo>
                      <a:pt x="1895" y="224"/>
                    </a:lnTo>
                    <a:lnTo>
                      <a:pt x="120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97" name="Google Shape;797;g33f5dc6869a_0_108"/>
              <p:cNvSpPr/>
              <p:nvPr/>
            </p:nvSpPr>
            <p:spPr>
              <a:xfrm>
                <a:off x="8038648" y="2368200"/>
                <a:ext cx="179363" cy="49475"/>
              </a:xfrm>
              <a:custGeom>
                <a:avLst/>
                <a:gdLst/>
                <a:ahLst/>
                <a:cxnLst/>
                <a:rect l="l" t="t" r="r" b="b"/>
                <a:pathLst>
                  <a:path w="4124" h="1138" extrusionOk="0">
                    <a:moveTo>
                      <a:pt x="335" y="1"/>
                    </a:moveTo>
                    <a:lnTo>
                      <a:pt x="0" y="982"/>
                    </a:lnTo>
                    <a:lnTo>
                      <a:pt x="3790" y="1138"/>
                    </a:lnTo>
                    <a:lnTo>
                      <a:pt x="4124" y="157"/>
                    </a:lnTo>
                    <a:lnTo>
                      <a:pt x="335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98" name="Google Shape;798;g33f5dc6869a_0_108"/>
            <p:cNvGrpSpPr/>
            <p:nvPr/>
          </p:nvGrpSpPr>
          <p:grpSpPr>
            <a:xfrm>
              <a:off x="7453081" y="2832370"/>
              <a:ext cx="319972" cy="337273"/>
              <a:chOff x="7453081" y="2832370"/>
              <a:chExt cx="319972" cy="337273"/>
            </a:xfrm>
          </p:grpSpPr>
          <p:sp>
            <p:nvSpPr>
              <p:cNvPr id="799" name="Google Shape;799;g33f5dc6869a_0_108"/>
              <p:cNvSpPr/>
              <p:nvPr/>
            </p:nvSpPr>
            <p:spPr>
              <a:xfrm>
                <a:off x="7453081" y="3080476"/>
                <a:ext cx="140655" cy="89167"/>
              </a:xfrm>
              <a:custGeom>
                <a:avLst/>
                <a:gdLst/>
                <a:ahLst/>
                <a:cxnLst/>
                <a:rect l="l" t="t" r="r" b="b"/>
                <a:pathLst>
                  <a:path w="3234" h="2051" extrusionOk="0">
                    <a:moveTo>
                      <a:pt x="1628" y="0"/>
                    </a:moveTo>
                    <a:cubicBezTo>
                      <a:pt x="714" y="0"/>
                      <a:pt x="1" y="446"/>
                      <a:pt x="1" y="1025"/>
                    </a:cubicBezTo>
                    <a:cubicBezTo>
                      <a:pt x="1" y="1605"/>
                      <a:pt x="714" y="2051"/>
                      <a:pt x="1628" y="2051"/>
                    </a:cubicBezTo>
                    <a:cubicBezTo>
                      <a:pt x="2520" y="2051"/>
                      <a:pt x="3233" y="1605"/>
                      <a:pt x="3233" y="1025"/>
                    </a:cubicBezTo>
                    <a:cubicBezTo>
                      <a:pt x="3233" y="446"/>
                      <a:pt x="2520" y="0"/>
                      <a:pt x="162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00" name="Google Shape;800;g33f5dc6869a_0_108"/>
              <p:cNvSpPr/>
              <p:nvPr/>
            </p:nvSpPr>
            <p:spPr>
              <a:xfrm>
                <a:off x="7550023" y="2896321"/>
                <a:ext cx="43710" cy="229722"/>
              </a:xfrm>
              <a:custGeom>
                <a:avLst/>
                <a:gdLst/>
                <a:ahLst/>
                <a:cxnLst/>
                <a:rect l="l" t="t" r="r" b="b"/>
                <a:pathLst>
                  <a:path w="1005" h="5284" extrusionOk="0">
                    <a:moveTo>
                      <a:pt x="1" y="1"/>
                    </a:moveTo>
                    <a:lnTo>
                      <a:pt x="1" y="5284"/>
                    </a:lnTo>
                    <a:lnTo>
                      <a:pt x="1004" y="5284"/>
                    </a:lnTo>
                    <a:lnTo>
                      <a:pt x="1004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01" name="Google Shape;801;g33f5dc6869a_0_108"/>
              <p:cNvSpPr/>
              <p:nvPr/>
            </p:nvSpPr>
            <p:spPr>
              <a:xfrm>
                <a:off x="7632439" y="3029090"/>
                <a:ext cx="140611" cy="90167"/>
              </a:xfrm>
              <a:custGeom>
                <a:avLst/>
                <a:gdLst/>
                <a:ahLst/>
                <a:cxnLst/>
                <a:rect l="l" t="t" r="r" b="b"/>
                <a:pathLst>
                  <a:path w="3233" h="2074" extrusionOk="0">
                    <a:moveTo>
                      <a:pt x="1628" y="1"/>
                    </a:moveTo>
                    <a:cubicBezTo>
                      <a:pt x="736" y="1"/>
                      <a:pt x="1" y="446"/>
                      <a:pt x="1" y="1048"/>
                    </a:cubicBezTo>
                    <a:cubicBezTo>
                      <a:pt x="1" y="1606"/>
                      <a:pt x="736" y="2074"/>
                      <a:pt x="1628" y="2074"/>
                    </a:cubicBezTo>
                    <a:cubicBezTo>
                      <a:pt x="2519" y="2074"/>
                      <a:pt x="3233" y="1628"/>
                      <a:pt x="3233" y="1048"/>
                    </a:cubicBezTo>
                    <a:cubicBezTo>
                      <a:pt x="3233" y="491"/>
                      <a:pt x="2519" y="1"/>
                      <a:pt x="162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02" name="Google Shape;802;g33f5dc6869a_0_108"/>
              <p:cNvSpPr/>
              <p:nvPr/>
            </p:nvSpPr>
            <p:spPr>
              <a:xfrm>
                <a:off x="7729381" y="2844978"/>
                <a:ext cx="43666" cy="230678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5306" extrusionOk="0">
                    <a:moveTo>
                      <a:pt x="1" y="1"/>
                    </a:moveTo>
                    <a:lnTo>
                      <a:pt x="1" y="5306"/>
                    </a:lnTo>
                    <a:lnTo>
                      <a:pt x="1004" y="5306"/>
                    </a:lnTo>
                    <a:lnTo>
                      <a:pt x="1004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03" name="Google Shape;803;g33f5dc6869a_0_108"/>
              <p:cNvSpPr/>
              <p:nvPr/>
            </p:nvSpPr>
            <p:spPr>
              <a:xfrm>
                <a:off x="7550023" y="2832370"/>
                <a:ext cx="223030" cy="127990"/>
              </a:xfrm>
              <a:custGeom>
                <a:avLst/>
                <a:gdLst/>
                <a:ahLst/>
                <a:cxnLst/>
                <a:rect l="l" t="t" r="r" b="b"/>
                <a:pathLst>
                  <a:path w="5128" h="2944" extrusionOk="0">
                    <a:moveTo>
                      <a:pt x="5128" y="1"/>
                    </a:moveTo>
                    <a:lnTo>
                      <a:pt x="1" y="1472"/>
                    </a:lnTo>
                    <a:lnTo>
                      <a:pt x="1" y="2943"/>
                    </a:lnTo>
                    <a:lnTo>
                      <a:pt x="5128" y="1472"/>
                    </a:lnTo>
                    <a:lnTo>
                      <a:pt x="512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04" name="Google Shape;804;g33f5dc6869a_0_108"/>
            <p:cNvGrpSpPr/>
            <p:nvPr/>
          </p:nvGrpSpPr>
          <p:grpSpPr>
            <a:xfrm>
              <a:off x="7202005" y="3261458"/>
              <a:ext cx="1145937" cy="1265836"/>
              <a:chOff x="7202005" y="3261458"/>
              <a:chExt cx="1145937" cy="1265836"/>
            </a:xfrm>
          </p:grpSpPr>
          <p:sp>
            <p:nvSpPr>
              <p:cNvPr id="805" name="Google Shape;805;g33f5dc6869a_0_108"/>
              <p:cNvSpPr/>
              <p:nvPr/>
            </p:nvSpPr>
            <p:spPr>
              <a:xfrm>
                <a:off x="7323215" y="3282021"/>
                <a:ext cx="1024727" cy="1094135"/>
              </a:xfrm>
              <a:custGeom>
                <a:avLst/>
                <a:gdLst/>
                <a:ahLst/>
                <a:cxnLst/>
                <a:rect l="l" t="t" r="r" b="b"/>
                <a:pathLst>
                  <a:path w="23561" h="25167" extrusionOk="0">
                    <a:moveTo>
                      <a:pt x="13143" y="19432"/>
                    </a:moveTo>
                    <a:cubicBezTo>
                      <a:pt x="13140" y="19432"/>
                      <a:pt x="13122" y="19436"/>
                      <a:pt x="13126" y="19437"/>
                    </a:cubicBezTo>
                    <a:lnTo>
                      <a:pt x="13126" y="19437"/>
                    </a:lnTo>
                    <a:cubicBezTo>
                      <a:pt x="13141" y="19433"/>
                      <a:pt x="13144" y="19432"/>
                      <a:pt x="13143" y="19432"/>
                    </a:cubicBezTo>
                    <a:close/>
                    <a:moveTo>
                      <a:pt x="13126" y="19437"/>
                    </a:moveTo>
                    <a:lnTo>
                      <a:pt x="13126" y="19437"/>
                    </a:lnTo>
                    <a:cubicBezTo>
                      <a:pt x="13126" y="19437"/>
                      <a:pt x="13126" y="19437"/>
                      <a:pt x="13126" y="19437"/>
                    </a:cubicBezTo>
                    <a:lnTo>
                      <a:pt x="13129" y="19437"/>
                    </a:lnTo>
                    <a:cubicBezTo>
                      <a:pt x="13128" y="19437"/>
                      <a:pt x="13127" y="19437"/>
                      <a:pt x="13126" y="19437"/>
                    </a:cubicBezTo>
                    <a:close/>
                    <a:moveTo>
                      <a:pt x="14511" y="24878"/>
                    </a:moveTo>
                    <a:cubicBezTo>
                      <a:pt x="14511" y="24879"/>
                      <a:pt x="14511" y="24880"/>
                      <a:pt x="14512" y="24880"/>
                    </a:cubicBezTo>
                    <a:cubicBezTo>
                      <a:pt x="14513" y="24880"/>
                      <a:pt x="14514" y="24879"/>
                      <a:pt x="14511" y="24878"/>
                    </a:cubicBezTo>
                    <a:close/>
                    <a:moveTo>
                      <a:pt x="18100" y="0"/>
                    </a:moveTo>
                    <a:cubicBezTo>
                      <a:pt x="18100" y="1"/>
                      <a:pt x="17944" y="179"/>
                      <a:pt x="17698" y="513"/>
                    </a:cubicBezTo>
                    <a:cubicBezTo>
                      <a:pt x="17565" y="669"/>
                      <a:pt x="17453" y="892"/>
                      <a:pt x="17275" y="1160"/>
                    </a:cubicBezTo>
                    <a:cubicBezTo>
                      <a:pt x="17208" y="1293"/>
                      <a:pt x="17141" y="1427"/>
                      <a:pt x="17052" y="1605"/>
                    </a:cubicBezTo>
                    <a:cubicBezTo>
                      <a:pt x="16985" y="1739"/>
                      <a:pt x="16896" y="1895"/>
                      <a:pt x="16829" y="2096"/>
                    </a:cubicBezTo>
                    <a:cubicBezTo>
                      <a:pt x="16539" y="2831"/>
                      <a:pt x="16250" y="3790"/>
                      <a:pt x="16227" y="4971"/>
                    </a:cubicBezTo>
                    <a:cubicBezTo>
                      <a:pt x="16205" y="6108"/>
                      <a:pt x="16361" y="7468"/>
                      <a:pt x="16985" y="8872"/>
                    </a:cubicBezTo>
                    <a:cubicBezTo>
                      <a:pt x="17119" y="9229"/>
                      <a:pt x="17320" y="9563"/>
                      <a:pt x="17498" y="9897"/>
                    </a:cubicBezTo>
                    <a:cubicBezTo>
                      <a:pt x="17587" y="10076"/>
                      <a:pt x="17721" y="10232"/>
                      <a:pt x="17832" y="10432"/>
                    </a:cubicBezTo>
                    <a:lnTo>
                      <a:pt x="18033" y="10700"/>
                    </a:lnTo>
                    <a:cubicBezTo>
                      <a:pt x="18122" y="10811"/>
                      <a:pt x="18144" y="10856"/>
                      <a:pt x="18211" y="10923"/>
                    </a:cubicBezTo>
                    <a:lnTo>
                      <a:pt x="18367" y="11123"/>
                    </a:lnTo>
                    <a:lnTo>
                      <a:pt x="18456" y="11235"/>
                    </a:lnTo>
                    <a:lnTo>
                      <a:pt x="18479" y="11302"/>
                    </a:lnTo>
                    <a:lnTo>
                      <a:pt x="18501" y="11324"/>
                    </a:lnTo>
                    <a:cubicBezTo>
                      <a:pt x="18501" y="11322"/>
                      <a:pt x="18502" y="11321"/>
                      <a:pt x="18503" y="11321"/>
                    </a:cubicBezTo>
                    <a:cubicBezTo>
                      <a:pt x="18512" y="11321"/>
                      <a:pt x="18555" y="11369"/>
                      <a:pt x="18572" y="11383"/>
                    </a:cubicBezTo>
                    <a:lnTo>
                      <a:pt x="18572" y="11383"/>
                    </a:lnTo>
                    <a:cubicBezTo>
                      <a:pt x="18597" y="11465"/>
                      <a:pt x="18658" y="11528"/>
                      <a:pt x="18679" y="11591"/>
                    </a:cubicBezTo>
                    <a:cubicBezTo>
                      <a:pt x="18724" y="11747"/>
                      <a:pt x="18791" y="11903"/>
                      <a:pt x="18813" y="12104"/>
                    </a:cubicBezTo>
                    <a:cubicBezTo>
                      <a:pt x="18835" y="12305"/>
                      <a:pt x="18880" y="12528"/>
                      <a:pt x="18880" y="12750"/>
                    </a:cubicBezTo>
                    <a:cubicBezTo>
                      <a:pt x="18880" y="12973"/>
                      <a:pt x="18835" y="13219"/>
                      <a:pt x="18813" y="13464"/>
                    </a:cubicBezTo>
                    <a:cubicBezTo>
                      <a:pt x="18791" y="13731"/>
                      <a:pt x="18702" y="13999"/>
                      <a:pt x="18657" y="14244"/>
                    </a:cubicBezTo>
                    <a:cubicBezTo>
                      <a:pt x="18568" y="14511"/>
                      <a:pt x="18479" y="14779"/>
                      <a:pt x="18367" y="15024"/>
                    </a:cubicBezTo>
                    <a:cubicBezTo>
                      <a:pt x="17944" y="16094"/>
                      <a:pt x="17230" y="17097"/>
                      <a:pt x="16339" y="17855"/>
                    </a:cubicBezTo>
                    <a:cubicBezTo>
                      <a:pt x="15893" y="18234"/>
                      <a:pt x="15380" y="18546"/>
                      <a:pt x="14868" y="18813"/>
                    </a:cubicBezTo>
                    <a:lnTo>
                      <a:pt x="14444" y="19014"/>
                    </a:lnTo>
                    <a:lnTo>
                      <a:pt x="14021" y="19192"/>
                    </a:lnTo>
                    <a:cubicBezTo>
                      <a:pt x="13887" y="19215"/>
                      <a:pt x="13798" y="19237"/>
                      <a:pt x="13664" y="19304"/>
                    </a:cubicBezTo>
                    <a:lnTo>
                      <a:pt x="13040" y="19460"/>
                    </a:lnTo>
                    <a:cubicBezTo>
                      <a:pt x="13084" y="19449"/>
                      <a:pt x="13111" y="19442"/>
                      <a:pt x="13126" y="19437"/>
                    </a:cubicBezTo>
                    <a:lnTo>
                      <a:pt x="13018" y="19437"/>
                    </a:lnTo>
                    <a:lnTo>
                      <a:pt x="12906" y="19460"/>
                    </a:lnTo>
                    <a:lnTo>
                      <a:pt x="12683" y="19527"/>
                    </a:lnTo>
                    <a:lnTo>
                      <a:pt x="12237" y="19571"/>
                    </a:lnTo>
                    <a:lnTo>
                      <a:pt x="11792" y="19638"/>
                    </a:lnTo>
                    <a:lnTo>
                      <a:pt x="11346" y="19660"/>
                    </a:lnTo>
                    <a:cubicBezTo>
                      <a:pt x="10744" y="19660"/>
                      <a:pt x="10142" y="19571"/>
                      <a:pt x="9585" y="19437"/>
                    </a:cubicBezTo>
                    <a:cubicBezTo>
                      <a:pt x="8448" y="19148"/>
                      <a:pt x="7356" y="18590"/>
                      <a:pt x="6509" y="17855"/>
                    </a:cubicBezTo>
                    <a:cubicBezTo>
                      <a:pt x="6085" y="17454"/>
                      <a:pt x="5684" y="17030"/>
                      <a:pt x="5417" y="16629"/>
                    </a:cubicBezTo>
                    <a:cubicBezTo>
                      <a:pt x="5283" y="16406"/>
                      <a:pt x="5171" y="16183"/>
                      <a:pt x="5060" y="15982"/>
                    </a:cubicBezTo>
                    <a:cubicBezTo>
                      <a:pt x="4971" y="15760"/>
                      <a:pt x="4882" y="15559"/>
                      <a:pt x="4837" y="15358"/>
                    </a:cubicBezTo>
                    <a:cubicBezTo>
                      <a:pt x="4792" y="15247"/>
                      <a:pt x="4792" y="15180"/>
                      <a:pt x="4770" y="15091"/>
                    </a:cubicBezTo>
                    <a:cubicBezTo>
                      <a:pt x="4770" y="15002"/>
                      <a:pt x="4748" y="14890"/>
                      <a:pt x="4748" y="14890"/>
                    </a:cubicBezTo>
                    <a:cubicBezTo>
                      <a:pt x="4745" y="14891"/>
                      <a:pt x="4742" y="14892"/>
                      <a:pt x="4739" y="14892"/>
                    </a:cubicBezTo>
                    <a:cubicBezTo>
                      <a:pt x="4687" y="14892"/>
                      <a:pt x="4749" y="14682"/>
                      <a:pt x="4770" y="14534"/>
                    </a:cubicBezTo>
                    <a:lnTo>
                      <a:pt x="4770" y="14511"/>
                    </a:lnTo>
                    <a:cubicBezTo>
                      <a:pt x="4770" y="14507"/>
                      <a:pt x="4769" y="14505"/>
                      <a:pt x="4768" y="14505"/>
                    </a:cubicBezTo>
                    <a:cubicBezTo>
                      <a:pt x="4766" y="14505"/>
                      <a:pt x="4761" y="14514"/>
                      <a:pt x="4755" y="14527"/>
                    </a:cubicBezTo>
                    <a:lnTo>
                      <a:pt x="4755" y="14527"/>
                    </a:lnTo>
                    <a:lnTo>
                      <a:pt x="4770" y="14467"/>
                    </a:lnTo>
                    <a:lnTo>
                      <a:pt x="4792" y="14311"/>
                    </a:lnTo>
                    <a:lnTo>
                      <a:pt x="4859" y="13999"/>
                    </a:lnTo>
                    <a:cubicBezTo>
                      <a:pt x="4993" y="13152"/>
                      <a:pt x="5060" y="12371"/>
                      <a:pt x="4993" y="11636"/>
                    </a:cubicBezTo>
                    <a:cubicBezTo>
                      <a:pt x="4904" y="10120"/>
                      <a:pt x="4458" y="8850"/>
                      <a:pt x="3901" y="7802"/>
                    </a:cubicBezTo>
                    <a:cubicBezTo>
                      <a:pt x="3344" y="6777"/>
                      <a:pt x="2675" y="6063"/>
                      <a:pt x="2073" y="5528"/>
                    </a:cubicBezTo>
                    <a:cubicBezTo>
                      <a:pt x="1895" y="5395"/>
                      <a:pt x="1761" y="5283"/>
                      <a:pt x="1627" y="5172"/>
                    </a:cubicBezTo>
                    <a:cubicBezTo>
                      <a:pt x="1494" y="5083"/>
                      <a:pt x="1382" y="4971"/>
                      <a:pt x="1226" y="4882"/>
                    </a:cubicBezTo>
                    <a:cubicBezTo>
                      <a:pt x="959" y="4726"/>
                      <a:pt x="758" y="4570"/>
                      <a:pt x="557" y="4503"/>
                    </a:cubicBezTo>
                    <a:cubicBezTo>
                      <a:pt x="201" y="4325"/>
                      <a:pt x="0" y="4258"/>
                      <a:pt x="0" y="4258"/>
                    </a:cubicBezTo>
                    <a:lnTo>
                      <a:pt x="0" y="4258"/>
                    </a:lnTo>
                    <a:cubicBezTo>
                      <a:pt x="0" y="4258"/>
                      <a:pt x="156" y="4414"/>
                      <a:pt x="379" y="4748"/>
                    </a:cubicBezTo>
                    <a:cubicBezTo>
                      <a:pt x="490" y="4927"/>
                      <a:pt x="624" y="5149"/>
                      <a:pt x="758" y="5372"/>
                    </a:cubicBezTo>
                    <a:cubicBezTo>
                      <a:pt x="847" y="5484"/>
                      <a:pt x="892" y="5618"/>
                      <a:pt x="981" y="5751"/>
                    </a:cubicBezTo>
                    <a:cubicBezTo>
                      <a:pt x="1070" y="5885"/>
                      <a:pt x="1159" y="6041"/>
                      <a:pt x="1204" y="6197"/>
                    </a:cubicBezTo>
                    <a:cubicBezTo>
                      <a:pt x="1516" y="6844"/>
                      <a:pt x="1761" y="7646"/>
                      <a:pt x="1895" y="8538"/>
                    </a:cubicBezTo>
                    <a:cubicBezTo>
                      <a:pt x="1939" y="8760"/>
                      <a:pt x="1984" y="8983"/>
                      <a:pt x="1984" y="9229"/>
                    </a:cubicBezTo>
                    <a:lnTo>
                      <a:pt x="1984" y="9964"/>
                    </a:lnTo>
                    <a:cubicBezTo>
                      <a:pt x="1984" y="10076"/>
                      <a:pt x="1962" y="10209"/>
                      <a:pt x="1962" y="10321"/>
                    </a:cubicBezTo>
                    <a:cubicBezTo>
                      <a:pt x="1962" y="10432"/>
                      <a:pt x="1962" y="10544"/>
                      <a:pt x="1939" y="10677"/>
                    </a:cubicBezTo>
                    <a:cubicBezTo>
                      <a:pt x="1872" y="10945"/>
                      <a:pt x="1872" y="11190"/>
                      <a:pt x="1783" y="11435"/>
                    </a:cubicBezTo>
                    <a:cubicBezTo>
                      <a:pt x="1672" y="11948"/>
                      <a:pt x="1516" y="12461"/>
                      <a:pt x="1293" y="12951"/>
                    </a:cubicBezTo>
                    <a:lnTo>
                      <a:pt x="1204" y="13129"/>
                    </a:lnTo>
                    <a:lnTo>
                      <a:pt x="1159" y="13219"/>
                    </a:lnTo>
                    <a:lnTo>
                      <a:pt x="1115" y="13285"/>
                    </a:lnTo>
                    <a:lnTo>
                      <a:pt x="1115" y="13308"/>
                    </a:lnTo>
                    <a:cubicBezTo>
                      <a:pt x="1122" y="13293"/>
                      <a:pt x="1126" y="13287"/>
                      <a:pt x="1128" y="13287"/>
                    </a:cubicBezTo>
                    <a:lnTo>
                      <a:pt x="1128" y="13287"/>
                    </a:lnTo>
                    <a:cubicBezTo>
                      <a:pt x="1138" y="13287"/>
                      <a:pt x="1097" y="13421"/>
                      <a:pt x="1093" y="13421"/>
                    </a:cubicBezTo>
                    <a:cubicBezTo>
                      <a:pt x="1092" y="13421"/>
                      <a:pt x="1092" y="13420"/>
                      <a:pt x="1092" y="13419"/>
                    </a:cubicBezTo>
                    <a:lnTo>
                      <a:pt x="1092" y="13441"/>
                    </a:lnTo>
                    <a:cubicBezTo>
                      <a:pt x="1003" y="13620"/>
                      <a:pt x="959" y="13687"/>
                      <a:pt x="869" y="14088"/>
                    </a:cubicBezTo>
                    <a:cubicBezTo>
                      <a:pt x="758" y="14422"/>
                      <a:pt x="736" y="14667"/>
                      <a:pt x="713" y="14957"/>
                    </a:cubicBezTo>
                    <a:cubicBezTo>
                      <a:pt x="669" y="15225"/>
                      <a:pt x="669" y="15514"/>
                      <a:pt x="669" y="15760"/>
                    </a:cubicBezTo>
                    <a:cubicBezTo>
                      <a:pt x="713" y="16807"/>
                      <a:pt x="959" y="17810"/>
                      <a:pt x="1382" y="18746"/>
                    </a:cubicBezTo>
                    <a:cubicBezTo>
                      <a:pt x="1783" y="19660"/>
                      <a:pt x="2318" y="20485"/>
                      <a:pt x="2987" y="21243"/>
                    </a:cubicBezTo>
                    <a:cubicBezTo>
                      <a:pt x="4302" y="22781"/>
                      <a:pt x="6085" y="23940"/>
                      <a:pt x="8114" y="24609"/>
                    </a:cubicBezTo>
                    <a:cubicBezTo>
                      <a:pt x="9139" y="24943"/>
                      <a:pt x="10209" y="25144"/>
                      <a:pt x="11301" y="25166"/>
                    </a:cubicBezTo>
                    <a:lnTo>
                      <a:pt x="12104" y="25166"/>
                    </a:lnTo>
                    <a:cubicBezTo>
                      <a:pt x="12371" y="25144"/>
                      <a:pt x="12639" y="25144"/>
                      <a:pt x="12906" y="25121"/>
                    </a:cubicBezTo>
                    <a:cubicBezTo>
                      <a:pt x="13196" y="25099"/>
                      <a:pt x="13463" y="25032"/>
                      <a:pt x="13709" y="25010"/>
                    </a:cubicBezTo>
                    <a:lnTo>
                      <a:pt x="14110" y="24921"/>
                    </a:lnTo>
                    <a:lnTo>
                      <a:pt x="14310" y="24899"/>
                    </a:lnTo>
                    <a:lnTo>
                      <a:pt x="14422" y="24876"/>
                    </a:lnTo>
                    <a:lnTo>
                      <a:pt x="14489" y="24876"/>
                    </a:lnTo>
                    <a:cubicBezTo>
                      <a:pt x="14503" y="24876"/>
                      <a:pt x="14509" y="24877"/>
                      <a:pt x="14511" y="24878"/>
                    </a:cubicBezTo>
                    <a:lnTo>
                      <a:pt x="14511" y="24878"/>
                    </a:lnTo>
                    <a:cubicBezTo>
                      <a:pt x="14513" y="24874"/>
                      <a:pt x="14529" y="24862"/>
                      <a:pt x="14600" y="24832"/>
                    </a:cubicBezTo>
                    <a:lnTo>
                      <a:pt x="15224" y="24676"/>
                    </a:lnTo>
                    <a:cubicBezTo>
                      <a:pt x="15492" y="24587"/>
                      <a:pt x="15782" y="24475"/>
                      <a:pt x="16049" y="24386"/>
                    </a:cubicBezTo>
                    <a:cubicBezTo>
                      <a:pt x="16316" y="24319"/>
                      <a:pt x="16562" y="24208"/>
                      <a:pt x="16807" y="24096"/>
                    </a:cubicBezTo>
                    <a:cubicBezTo>
                      <a:pt x="17052" y="23985"/>
                      <a:pt x="17275" y="23829"/>
                      <a:pt x="17542" y="23717"/>
                    </a:cubicBezTo>
                    <a:cubicBezTo>
                      <a:pt x="18479" y="23205"/>
                      <a:pt x="19370" y="22558"/>
                      <a:pt x="20128" y="21800"/>
                    </a:cubicBezTo>
                    <a:cubicBezTo>
                      <a:pt x="21666" y="20329"/>
                      <a:pt x="22691" y="18457"/>
                      <a:pt x="23182" y="16517"/>
                    </a:cubicBezTo>
                    <a:cubicBezTo>
                      <a:pt x="23449" y="15537"/>
                      <a:pt x="23561" y="14534"/>
                      <a:pt x="23494" y="13531"/>
                    </a:cubicBezTo>
                    <a:cubicBezTo>
                      <a:pt x="23449" y="12528"/>
                      <a:pt x="23249" y="11502"/>
                      <a:pt x="22781" y="10544"/>
                    </a:cubicBezTo>
                    <a:cubicBezTo>
                      <a:pt x="22513" y="10076"/>
                      <a:pt x="22246" y="9630"/>
                      <a:pt x="21889" y="9206"/>
                    </a:cubicBezTo>
                    <a:cubicBezTo>
                      <a:pt x="21711" y="8983"/>
                      <a:pt x="21488" y="8827"/>
                      <a:pt x="21287" y="8627"/>
                    </a:cubicBezTo>
                    <a:lnTo>
                      <a:pt x="21265" y="8604"/>
                    </a:lnTo>
                    <a:lnTo>
                      <a:pt x="21220" y="8560"/>
                    </a:lnTo>
                    <a:lnTo>
                      <a:pt x="21109" y="8493"/>
                    </a:lnTo>
                    <a:lnTo>
                      <a:pt x="20908" y="8315"/>
                    </a:lnTo>
                    <a:cubicBezTo>
                      <a:pt x="20819" y="8292"/>
                      <a:pt x="20730" y="8203"/>
                      <a:pt x="20708" y="8181"/>
                    </a:cubicBezTo>
                    <a:lnTo>
                      <a:pt x="20574" y="8069"/>
                    </a:lnTo>
                    <a:cubicBezTo>
                      <a:pt x="20462" y="7980"/>
                      <a:pt x="20373" y="7936"/>
                      <a:pt x="20284" y="7824"/>
                    </a:cubicBezTo>
                    <a:cubicBezTo>
                      <a:pt x="20173" y="7735"/>
                      <a:pt x="20106" y="7624"/>
                      <a:pt x="20017" y="7535"/>
                    </a:cubicBezTo>
                    <a:cubicBezTo>
                      <a:pt x="19927" y="7423"/>
                      <a:pt x="19838" y="7312"/>
                      <a:pt x="19771" y="7222"/>
                    </a:cubicBezTo>
                    <a:cubicBezTo>
                      <a:pt x="19571" y="7044"/>
                      <a:pt x="19437" y="6821"/>
                      <a:pt x="19281" y="6621"/>
                    </a:cubicBezTo>
                    <a:cubicBezTo>
                      <a:pt x="19147" y="6398"/>
                      <a:pt x="19014" y="6197"/>
                      <a:pt x="18902" y="5974"/>
                    </a:cubicBezTo>
                    <a:cubicBezTo>
                      <a:pt x="18791" y="5774"/>
                      <a:pt x="18679" y="5551"/>
                      <a:pt x="18590" y="5328"/>
                    </a:cubicBezTo>
                    <a:cubicBezTo>
                      <a:pt x="18479" y="5127"/>
                      <a:pt x="18434" y="4904"/>
                      <a:pt x="18345" y="4681"/>
                    </a:cubicBezTo>
                    <a:cubicBezTo>
                      <a:pt x="18055" y="3834"/>
                      <a:pt x="17944" y="2987"/>
                      <a:pt x="17921" y="2296"/>
                    </a:cubicBezTo>
                    <a:lnTo>
                      <a:pt x="17921" y="1784"/>
                    </a:lnTo>
                    <a:lnTo>
                      <a:pt x="17921" y="1338"/>
                    </a:lnTo>
                    <a:cubicBezTo>
                      <a:pt x="17988" y="1070"/>
                      <a:pt x="17988" y="825"/>
                      <a:pt x="18011" y="625"/>
                    </a:cubicBezTo>
                    <a:cubicBezTo>
                      <a:pt x="18055" y="223"/>
                      <a:pt x="18100" y="1"/>
                      <a:pt x="1810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06" name="Google Shape;806;g33f5dc6869a_0_108"/>
              <p:cNvSpPr/>
              <p:nvPr/>
            </p:nvSpPr>
            <p:spPr>
              <a:xfrm>
                <a:off x="7435640" y="3439962"/>
                <a:ext cx="645690" cy="217114"/>
              </a:xfrm>
              <a:custGeom>
                <a:avLst/>
                <a:gdLst/>
                <a:ahLst/>
                <a:cxnLst/>
                <a:rect l="l" t="t" r="r" b="b"/>
                <a:pathLst>
                  <a:path w="14846" h="4994" extrusionOk="0">
                    <a:moveTo>
                      <a:pt x="14489" y="1"/>
                    </a:moveTo>
                    <a:lnTo>
                      <a:pt x="1" y="3433"/>
                    </a:lnTo>
                    <a:lnTo>
                      <a:pt x="380" y="4994"/>
                    </a:lnTo>
                    <a:lnTo>
                      <a:pt x="14846" y="1561"/>
                    </a:lnTo>
                    <a:lnTo>
                      <a:pt x="1448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07" name="Google Shape;807;g33f5dc6869a_0_108"/>
              <p:cNvSpPr/>
              <p:nvPr/>
            </p:nvSpPr>
            <p:spPr>
              <a:xfrm>
                <a:off x="7741037" y="3543647"/>
                <a:ext cx="183234" cy="636735"/>
              </a:xfrm>
              <a:custGeom>
                <a:avLst/>
                <a:gdLst/>
                <a:ahLst/>
                <a:cxnLst/>
                <a:rect l="l" t="t" r="r" b="b"/>
                <a:pathLst>
                  <a:path w="4213" h="14646" extrusionOk="0">
                    <a:moveTo>
                      <a:pt x="780" y="1"/>
                    </a:moveTo>
                    <a:lnTo>
                      <a:pt x="0" y="201"/>
                    </a:lnTo>
                    <a:lnTo>
                      <a:pt x="3433" y="14645"/>
                    </a:lnTo>
                    <a:lnTo>
                      <a:pt x="4213" y="14467"/>
                    </a:lnTo>
                    <a:lnTo>
                      <a:pt x="78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08" name="Google Shape;808;g33f5dc6869a_0_108"/>
              <p:cNvSpPr/>
              <p:nvPr/>
            </p:nvSpPr>
            <p:spPr>
              <a:xfrm>
                <a:off x="7654750" y="3564993"/>
                <a:ext cx="183277" cy="635735"/>
              </a:xfrm>
              <a:custGeom>
                <a:avLst/>
                <a:gdLst/>
                <a:ahLst/>
                <a:cxnLst/>
                <a:rect l="l" t="t" r="r" b="b"/>
                <a:pathLst>
                  <a:path w="4214" h="14623" extrusionOk="0">
                    <a:moveTo>
                      <a:pt x="803" y="0"/>
                    </a:moveTo>
                    <a:lnTo>
                      <a:pt x="0" y="178"/>
                    </a:lnTo>
                    <a:lnTo>
                      <a:pt x="3433" y="14623"/>
                    </a:lnTo>
                    <a:lnTo>
                      <a:pt x="4213" y="14444"/>
                    </a:lnTo>
                    <a:lnTo>
                      <a:pt x="80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09" name="Google Shape;809;g33f5dc6869a_0_108"/>
              <p:cNvSpPr/>
              <p:nvPr/>
            </p:nvSpPr>
            <p:spPr>
              <a:xfrm>
                <a:off x="7569420" y="3585338"/>
                <a:ext cx="183277" cy="635735"/>
              </a:xfrm>
              <a:custGeom>
                <a:avLst/>
                <a:gdLst/>
                <a:ahLst/>
                <a:cxnLst/>
                <a:rect l="l" t="t" r="r" b="b"/>
                <a:pathLst>
                  <a:path w="4214" h="14623" extrusionOk="0">
                    <a:moveTo>
                      <a:pt x="781" y="0"/>
                    </a:moveTo>
                    <a:lnTo>
                      <a:pt x="1" y="179"/>
                    </a:lnTo>
                    <a:lnTo>
                      <a:pt x="3411" y="14623"/>
                    </a:lnTo>
                    <a:lnTo>
                      <a:pt x="4214" y="14444"/>
                    </a:lnTo>
                    <a:lnTo>
                      <a:pt x="78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10" name="Google Shape;810;g33f5dc6869a_0_108"/>
              <p:cNvSpPr/>
              <p:nvPr/>
            </p:nvSpPr>
            <p:spPr>
              <a:xfrm>
                <a:off x="7915524" y="3510694"/>
                <a:ext cx="183277" cy="636735"/>
              </a:xfrm>
              <a:custGeom>
                <a:avLst/>
                <a:gdLst/>
                <a:ahLst/>
                <a:cxnLst/>
                <a:rect l="l" t="t" r="r" b="b"/>
                <a:pathLst>
                  <a:path w="4214" h="14646" extrusionOk="0">
                    <a:moveTo>
                      <a:pt x="803" y="1"/>
                    </a:moveTo>
                    <a:lnTo>
                      <a:pt x="0" y="202"/>
                    </a:lnTo>
                    <a:lnTo>
                      <a:pt x="3433" y="14646"/>
                    </a:lnTo>
                    <a:lnTo>
                      <a:pt x="4213" y="14467"/>
                    </a:lnTo>
                    <a:lnTo>
                      <a:pt x="80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11" name="Google Shape;811;g33f5dc6869a_0_108"/>
              <p:cNvSpPr/>
              <p:nvPr/>
            </p:nvSpPr>
            <p:spPr>
              <a:xfrm>
                <a:off x="7829237" y="3530083"/>
                <a:ext cx="183277" cy="636735"/>
              </a:xfrm>
              <a:custGeom>
                <a:avLst/>
                <a:gdLst/>
                <a:ahLst/>
                <a:cxnLst/>
                <a:rect l="l" t="t" r="r" b="b"/>
                <a:pathLst>
                  <a:path w="4214" h="14646" extrusionOk="0">
                    <a:moveTo>
                      <a:pt x="803" y="1"/>
                    </a:moveTo>
                    <a:lnTo>
                      <a:pt x="1" y="201"/>
                    </a:lnTo>
                    <a:lnTo>
                      <a:pt x="3433" y="14645"/>
                    </a:lnTo>
                    <a:lnTo>
                      <a:pt x="4213" y="14467"/>
                    </a:lnTo>
                    <a:lnTo>
                      <a:pt x="80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12" name="Google Shape;812;g33f5dc6869a_0_108"/>
              <p:cNvSpPr/>
              <p:nvPr/>
            </p:nvSpPr>
            <p:spPr>
              <a:xfrm>
                <a:off x="7725510" y="4264227"/>
                <a:ext cx="478939" cy="263067"/>
              </a:xfrm>
              <a:custGeom>
                <a:avLst/>
                <a:gdLst/>
                <a:ahLst/>
                <a:cxnLst/>
                <a:rect l="l" t="t" r="r" b="b"/>
                <a:pathLst>
                  <a:path w="11012" h="6051" extrusionOk="0">
                    <a:moveTo>
                      <a:pt x="6470" y="0"/>
                    </a:moveTo>
                    <a:cubicBezTo>
                      <a:pt x="6122" y="0"/>
                      <a:pt x="5769" y="39"/>
                      <a:pt x="5417" y="121"/>
                    </a:cubicBezTo>
                    <a:lnTo>
                      <a:pt x="4057" y="455"/>
                    </a:lnTo>
                    <a:cubicBezTo>
                      <a:pt x="1539" y="1080"/>
                      <a:pt x="0" y="3554"/>
                      <a:pt x="602" y="6050"/>
                    </a:cubicBezTo>
                    <a:lnTo>
                      <a:pt x="11012" y="3576"/>
                    </a:lnTo>
                    <a:cubicBezTo>
                      <a:pt x="10514" y="1451"/>
                      <a:pt x="8586" y="0"/>
                      <a:pt x="647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13" name="Google Shape;813;g33f5dc6869a_0_108"/>
              <p:cNvSpPr/>
              <p:nvPr/>
            </p:nvSpPr>
            <p:spPr>
              <a:xfrm>
                <a:off x="7323215" y="3282021"/>
                <a:ext cx="1024727" cy="1094135"/>
              </a:xfrm>
              <a:custGeom>
                <a:avLst/>
                <a:gdLst/>
                <a:ahLst/>
                <a:cxnLst/>
                <a:rect l="l" t="t" r="r" b="b"/>
                <a:pathLst>
                  <a:path w="23561" h="25167" extrusionOk="0">
                    <a:moveTo>
                      <a:pt x="13143" y="19432"/>
                    </a:moveTo>
                    <a:cubicBezTo>
                      <a:pt x="13140" y="19432"/>
                      <a:pt x="13122" y="19436"/>
                      <a:pt x="13126" y="19437"/>
                    </a:cubicBezTo>
                    <a:lnTo>
                      <a:pt x="13126" y="19437"/>
                    </a:lnTo>
                    <a:cubicBezTo>
                      <a:pt x="13141" y="19433"/>
                      <a:pt x="13144" y="19432"/>
                      <a:pt x="13143" y="19432"/>
                    </a:cubicBezTo>
                    <a:close/>
                    <a:moveTo>
                      <a:pt x="13126" y="19437"/>
                    </a:moveTo>
                    <a:lnTo>
                      <a:pt x="13126" y="19437"/>
                    </a:lnTo>
                    <a:cubicBezTo>
                      <a:pt x="13126" y="19437"/>
                      <a:pt x="13126" y="19437"/>
                      <a:pt x="13126" y="19437"/>
                    </a:cubicBezTo>
                    <a:lnTo>
                      <a:pt x="13129" y="19437"/>
                    </a:lnTo>
                    <a:cubicBezTo>
                      <a:pt x="13128" y="19437"/>
                      <a:pt x="13127" y="19437"/>
                      <a:pt x="13126" y="19437"/>
                    </a:cubicBezTo>
                    <a:close/>
                    <a:moveTo>
                      <a:pt x="14511" y="24878"/>
                    </a:moveTo>
                    <a:cubicBezTo>
                      <a:pt x="14511" y="24879"/>
                      <a:pt x="14511" y="24880"/>
                      <a:pt x="14512" y="24880"/>
                    </a:cubicBezTo>
                    <a:cubicBezTo>
                      <a:pt x="14513" y="24880"/>
                      <a:pt x="14514" y="24879"/>
                      <a:pt x="14511" y="24878"/>
                    </a:cubicBezTo>
                    <a:close/>
                    <a:moveTo>
                      <a:pt x="18100" y="0"/>
                    </a:moveTo>
                    <a:cubicBezTo>
                      <a:pt x="18100" y="1"/>
                      <a:pt x="17944" y="179"/>
                      <a:pt x="17698" y="513"/>
                    </a:cubicBezTo>
                    <a:cubicBezTo>
                      <a:pt x="17565" y="669"/>
                      <a:pt x="17453" y="892"/>
                      <a:pt x="17275" y="1160"/>
                    </a:cubicBezTo>
                    <a:cubicBezTo>
                      <a:pt x="17208" y="1293"/>
                      <a:pt x="17141" y="1427"/>
                      <a:pt x="17052" y="1605"/>
                    </a:cubicBezTo>
                    <a:cubicBezTo>
                      <a:pt x="16985" y="1739"/>
                      <a:pt x="16896" y="1895"/>
                      <a:pt x="16829" y="2096"/>
                    </a:cubicBezTo>
                    <a:cubicBezTo>
                      <a:pt x="16539" y="2831"/>
                      <a:pt x="16250" y="3790"/>
                      <a:pt x="16227" y="4971"/>
                    </a:cubicBezTo>
                    <a:cubicBezTo>
                      <a:pt x="16205" y="6108"/>
                      <a:pt x="16361" y="7468"/>
                      <a:pt x="16985" y="8872"/>
                    </a:cubicBezTo>
                    <a:cubicBezTo>
                      <a:pt x="17119" y="9229"/>
                      <a:pt x="17320" y="9563"/>
                      <a:pt x="17498" y="9897"/>
                    </a:cubicBezTo>
                    <a:cubicBezTo>
                      <a:pt x="17587" y="10076"/>
                      <a:pt x="17721" y="10232"/>
                      <a:pt x="17832" y="10432"/>
                    </a:cubicBezTo>
                    <a:lnTo>
                      <a:pt x="18033" y="10700"/>
                    </a:lnTo>
                    <a:cubicBezTo>
                      <a:pt x="18122" y="10811"/>
                      <a:pt x="18144" y="10856"/>
                      <a:pt x="18211" y="10923"/>
                    </a:cubicBezTo>
                    <a:lnTo>
                      <a:pt x="18367" y="11123"/>
                    </a:lnTo>
                    <a:lnTo>
                      <a:pt x="18456" y="11235"/>
                    </a:lnTo>
                    <a:lnTo>
                      <a:pt x="18479" y="11302"/>
                    </a:lnTo>
                    <a:lnTo>
                      <a:pt x="18501" y="11324"/>
                    </a:lnTo>
                    <a:cubicBezTo>
                      <a:pt x="18501" y="11322"/>
                      <a:pt x="18502" y="11321"/>
                      <a:pt x="18503" y="11321"/>
                    </a:cubicBezTo>
                    <a:cubicBezTo>
                      <a:pt x="18512" y="11321"/>
                      <a:pt x="18555" y="11369"/>
                      <a:pt x="18572" y="11383"/>
                    </a:cubicBezTo>
                    <a:lnTo>
                      <a:pt x="18572" y="11383"/>
                    </a:lnTo>
                    <a:cubicBezTo>
                      <a:pt x="18597" y="11465"/>
                      <a:pt x="18658" y="11528"/>
                      <a:pt x="18679" y="11591"/>
                    </a:cubicBezTo>
                    <a:cubicBezTo>
                      <a:pt x="18724" y="11747"/>
                      <a:pt x="18791" y="11903"/>
                      <a:pt x="18813" y="12104"/>
                    </a:cubicBezTo>
                    <a:cubicBezTo>
                      <a:pt x="18835" y="12305"/>
                      <a:pt x="18880" y="12528"/>
                      <a:pt x="18880" y="12750"/>
                    </a:cubicBezTo>
                    <a:cubicBezTo>
                      <a:pt x="18880" y="12973"/>
                      <a:pt x="18835" y="13219"/>
                      <a:pt x="18813" y="13464"/>
                    </a:cubicBezTo>
                    <a:cubicBezTo>
                      <a:pt x="18791" y="13731"/>
                      <a:pt x="18702" y="13999"/>
                      <a:pt x="18657" y="14244"/>
                    </a:cubicBezTo>
                    <a:cubicBezTo>
                      <a:pt x="18568" y="14511"/>
                      <a:pt x="18479" y="14779"/>
                      <a:pt x="18367" y="15024"/>
                    </a:cubicBezTo>
                    <a:cubicBezTo>
                      <a:pt x="17944" y="16094"/>
                      <a:pt x="17230" y="17097"/>
                      <a:pt x="16339" y="17855"/>
                    </a:cubicBezTo>
                    <a:cubicBezTo>
                      <a:pt x="15893" y="18234"/>
                      <a:pt x="15380" y="18546"/>
                      <a:pt x="14868" y="18813"/>
                    </a:cubicBezTo>
                    <a:lnTo>
                      <a:pt x="14444" y="19014"/>
                    </a:lnTo>
                    <a:lnTo>
                      <a:pt x="14021" y="19192"/>
                    </a:lnTo>
                    <a:cubicBezTo>
                      <a:pt x="13887" y="19215"/>
                      <a:pt x="13798" y="19237"/>
                      <a:pt x="13664" y="19304"/>
                    </a:cubicBezTo>
                    <a:lnTo>
                      <a:pt x="13040" y="19460"/>
                    </a:lnTo>
                    <a:cubicBezTo>
                      <a:pt x="13084" y="19449"/>
                      <a:pt x="13111" y="19442"/>
                      <a:pt x="13126" y="19437"/>
                    </a:cubicBezTo>
                    <a:lnTo>
                      <a:pt x="13018" y="19437"/>
                    </a:lnTo>
                    <a:lnTo>
                      <a:pt x="12906" y="19460"/>
                    </a:lnTo>
                    <a:lnTo>
                      <a:pt x="12683" y="19527"/>
                    </a:lnTo>
                    <a:lnTo>
                      <a:pt x="12237" y="19571"/>
                    </a:lnTo>
                    <a:lnTo>
                      <a:pt x="11792" y="19638"/>
                    </a:lnTo>
                    <a:lnTo>
                      <a:pt x="11346" y="19660"/>
                    </a:lnTo>
                    <a:cubicBezTo>
                      <a:pt x="10744" y="19660"/>
                      <a:pt x="10142" y="19571"/>
                      <a:pt x="9585" y="19437"/>
                    </a:cubicBezTo>
                    <a:cubicBezTo>
                      <a:pt x="8448" y="19148"/>
                      <a:pt x="7356" y="18590"/>
                      <a:pt x="6509" y="17855"/>
                    </a:cubicBezTo>
                    <a:cubicBezTo>
                      <a:pt x="6085" y="17454"/>
                      <a:pt x="5684" y="17030"/>
                      <a:pt x="5417" y="16629"/>
                    </a:cubicBezTo>
                    <a:cubicBezTo>
                      <a:pt x="5283" y="16406"/>
                      <a:pt x="5171" y="16183"/>
                      <a:pt x="5060" y="15982"/>
                    </a:cubicBezTo>
                    <a:cubicBezTo>
                      <a:pt x="4971" y="15760"/>
                      <a:pt x="4882" y="15559"/>
                      <a:pt x="4837" y="15358"/>
                    </a:cubicBezTo>
                    <a:cubicBezTo>
                      <a:pt x="4792" y="15247"/>
                      <a:pt x="4792" y="15180"/>
                      <a:pt x="4770" y="15091"/>
                    </a:cubicBezTo>
                    <a:cubicBezTo>
                      <a:pt x="4770" y="15002"/>
                      <a:pt x="4748" y="14890"/>
                      <a:pt x="4748" y="14890"/>
                    </a:cubicBezTo>
                    <a:cubicBezTo>
                      <a:pt x="4745" y="14891"/>
                      <a:pt x="4742" y="14892"/>
                      <a:pt x="4739" y="14892"/>
                    </a:cubicBezTo>
                    <a:cubicBezTo>
                      <a:pt x="4687" y="14892"/>
                      <a:pt x="4749" y="14682"/>
                      <a:pt x="4770" y="14534"/>
                    </a:cubicBezTo>
                    <a:lnTo>
                      <a:pt x="4770" y="14511"/>
                    </a:lnTo>
                    <a:cubicBezTo>
                      <a:pt x="4770" y="14507"/>
                      <a:pt x="4769" y="14505"/>
                      <a:pt x="4768" y="14505"/>
                    </a:cubicBezTo>
                    <a:cubicBezTo>
                      <a:pt x="4766" y="14505"/>
                      <a:pt x="4761" y="14514"/>
                      <a:pt x="4755" y="14527"/>
                    </a:cubicBezTo>
                    <a:lnTo>
                      <a:pt x="4755" y="14527"/>
                    </a:lnTo>
                    <a:lnTo>
                      <a:pt x="4770" y="14467"/>
                    </a:lnTo>
                    <a:lnTo>
                      <a:pt x="4792" y="14311"/>
                    </a:lnTo>
                    <a:lnTo>
                      <a:pt x="4859" y="13999"/>
                    </a:lnTo>
                    <a:cubicBezTo>
                      <a:pt x="4993" y="13152"/>
                      <a:pt x="5060" y="12371"/>
                      <a:pt x="4993" y="11636"/>
                    </a:cubicBezTo>
                    <a:cubicBezTo>
                      <a:pt x="4904" y="10120"/>
                      <a:pt x="4458" y="8850"/>
                      <a:pt x="3901" y="7802"/>
                    </a:cubicBezTo>
                    <a:cubicBezTo>
                      <a:pt x="3344" y="6777"/>
                      <a:pt x="2675" y="6063"/>
                      <a:pt x="2073" y="5528"/>
                    </a:cubicBezTo>
                    <a:cubicBezTo>
                      <a:pt x="1895" y="5395"/>
                      <a:pt x="1761" y="5283"/>
                      <a:pt x="1627" y="5172"/>
                    </a:cubicBezTo>
                    <a:cubicBezTo>
                      <a:pt x="1494" y="5083"/>
                      <a:pt x="1382" y="4971"/>
                      <a:pt x="1226" y="4882"/>
                    </a:cubicBezTo>
                    <a:cubicBezTo>
                      <a:pt x="959" y="4726"/>
                      <a:pt x="758" y="4570"/>
                      <a:pt x="557" y="4503"/>
                    </a:cubicBezTo>
                    <a:cubicBezTo>
                      <a:pt x="201" y="4325"/>
                      <a:pt x="0" y="4258"/>
                      <a:pt x="0" y="4258"/>
                    </a:cubicBezTo>
                    <a:lnTo>
                      <a:pt x="0" y="4258"/>
                    </a:lnTo>
                    <a:cubicBezTo>
                      <a:pt x="0" y="4258"/>
                      <a:pt x="156" y="4414"/>
                      <a:pt x="379" y="4748"/>
                    </a:cubicBezTo>
                    <a:cubicBezTo>
                      <a:pt x="490" y="4927"/>
                      <a:pt x="624" y="5149"/>
                      <a:pt x="758" y="5372"/>
                    </a:cubicBezTo>
                    <a:cubicBezTo>
                      <a:pt x="847" y="5484"/>
                      <a:pt x="892" y="5618"/>
                      <a:pt x="981" y="5751"/>
                    </a:cubicBezTo>
                    <a:cubicBezTo>
                      <a:pt x="1070" y="5885"/>
                      <a:pt x="1159" y="6041"/>
                      <a:pt x="1204" y="6197"/>
                    </a:cubicBezTo>
                    <a:cubicBezTo>
                      <a:pt x="1516" y="6844"/>
                      <a:pt x="1761" y="7646"/>
                      <a:pt x="1895" y="8538"/>
                    </a:cubicBezTo>
                    <a:cubicBezTo>
                      <a:pt x="1939" y="8760"/>
                      <a:pt x="1984" y="8983"/>
                      <a:pt x="1984" y="9229"/>
                    </a:cubicBezTo>
                    <a:lnTo>
                      <a:pt x="1984" y="9964"/>
                    </a:lnTo>
                    <a:cubicBezTo>
                      <a:pt x="1984" y="10076"/>
                      <a:pt x="1962" y="10209"/>
                      <a:pt x="1962" y="10321"/>
                    </a:cubicBezTo>
                    <a:cubicBezTo>
                      <a:pt x="1962" y="10432"/>
                      <a:pt x="1962" y="10544"/>
                      <a:pt x="1939" y="10677"/>
                    </a:cubicBezTo>
                    <a:cubicBezTo>
                      <a:pt x="1872" y="10945"/>
                      <a:pt x="1872" y="11190"/>
                      <a:pt x="1783" y="11435"/>
                    </a:cubicBezTo>
                    <a:cubicBezTo>
                      <a:pt x="1672" y="11948"/>
                      <a:pt x="1516" y="12461"/>
                      <a:pt x="1293" y="12951"/>
                    </a:cubicBezTo>
                    <a:lnTo>
                      <a:pt x="1204" y="13129"/>
                    </a:lnTo>
                    <a:lnTo>
                      <a:pt x="1159" y="13219"/>
                    </a:lnTo>
                    <a:lnTo>
                      <a:pt x="1115" y="13285"/>
                    </a:lnTo>
                    <a:lnTo>
                      <a:pt x="1115" y="13308"/>
                    </a:lnTo>
                    <a:cubicBezTo>
                      <a:pt x="1122" y="13293"/>
                      <a:pt x="1126" y="13287"/>
                      <a:pt x="1128" y="13287"/>
                    </a:cubicBezTo>
                    <a:lnTo>
                      <a:pt x="1128" y="13287"/>
                    </a:lnTo>
                    <a:cubicBezTo>
                      <a:pt x="1138" y="13287"/>
                      <a:pt x="1097" y="13421"/>
                      <a:pt x="1093" y="13421"/>
                    </a:cubicBezTo>
                    <a:cubicBezTo>
                      <a:pt x="1092" y="13421"/>
                      <a:pt x="1092" y="13420"/>
                      <a:pt x="1092" y="13419"/>
                    </a:cubicBezTo>
                    <a:lnTo>
                      <a:pt x="1092" y="13441"/>
                    </a:lnTo>
                    <a:cubicBezTo>
                      <a:pt x="1003" y="13620"/>
                      <a:pt x="959" y="13687"/>
                      <a:pt x="869" y="14088"/>
                    </a:cubicBezTo>
                    <a:cubicBezTo>
                      <a:pt x="758" y="14422"/>
                      <a:pt x="736" y="14667"/>
                      <a:pt x="713" y="14957"/>
                    </a:cubicBezTo>
                    <a:cubicBezTo>
                      <a:pt x="669" y="15225"/>
                      <a:pt x="669" y="15514"/>
                      <a:pt x="669" y="15760"/>
                    </a:cubicBezTo>
                    <a:cubicBezTo>
                      <a:pt x="713" y="16807"/>
                      <a:pt x="959" y="17810"/>
                      <a:pt x="1382" y="18746"/>
                    </a:cubicBezTo>
                    <a:cubicBezTo>
                      <a:pt x="1783" y="19660"/>
                      <a:pt x="2318" y="20485"/>
                      <a:pt x="2987" y="21243"/>
                    </a:cubicBezTo>
                    <a:cubicBezTo>
                      <a:pt x="4302" y="22781"/>
                      <a:pt x="6085" y="23940"/>
                      <a:pt x="8114" y="24609"/>
                    </a:cubicBezTo>
                    <a:cubicBezTo>
                      <a:pt x="9139" y="24943"/>
                      <a:pt x="10209" y="25144"/>
                      <a:pt x="11301" y="25166"/>
                    </a:cubicBezTo>
                    <a:lnTo>
                      <a:pt x="12104" y="25166"/>
                    </a:lnTo>
                    <a:cubicBezTo>
                      <a:pt x="12371" y="25144"/>
                      <a:pt x="12639" y="25144"/>
                      <a:pt x="12906" y="25121"/>
                    </a:cubicBezTo>
                    <a:cubicBezTo>
                      <a:pt x="13196" y="25099"/>
                      <a:pt x="13463" y="25032"/>
                      <a:pt x="13709" y="25010"/>
                    </a:cubicBezTo>
                    <a:lnTo>
                      <a:pt x="14110" y="24921"/>
                    </a:lnTo>
                    <a:lnTo>
                      <a:pt x="14310" y="24899"/>
                    </a:lnTo>
                    <a:lnTo>
                      <a:pt x="14422" y="24876"/>
                    </a:lnTo>
                    <a:lnTo>
                      <a:pt x="14489" y="24876"/>
                    </a:lnTo>
                    <a:cubicBezTo>
                      <a:pt x="14503" y="24876"/>
                      <a:pt x="14509" y="24877"/>
                      <a:pt x="14511" y="24878"/>
                    </a:cubicBezTo>
                    <a:lnTo>
                      <a:pt x="14511" y="24878"/>
                    </a:lnTo>
                    <a:cubicBezTo>
                      <a:pt x="14513" y="24874"/>
                      <a:pt x="14529" y="24862"/>
                      <a:pt x="14600" y="24832"/>
                    </a:cubicBezTo>
                    <a:lnTo>
                      <a:pt x="15224" y="24676"/>
                    </a:lnTo>
                    <a:cubicBezTo>
                      <a:pt x="15492" y="24587"/>
                      <a:pt x="15782" y="24475"/>
                      <a:pt x="16049" y="24386"/>
                    </a:cubicBezTo>
                    <a:cubicBezTo>
                      <a:pt x="16316" y="24319"/>
                      <a:pt x="16562" y="24208"/>
                      <a:pt x="16807" y="24096"/>
                    </a:cubicBezTo>
                    <a:cubicBezTo>
                      <a:pt x="17052" y="23985"/>
                      <a:pt x="17275" y="23829"/>
                      <a:pt x="17542" y="23717"/>
                    </a:cubicBezTo>
                    <a:cubicBezTo>
                      <a:pt x="18479" y="23205"/>
                      <a:pt x="19370" y="22558"/>
                      <a:pt x="20128" y="21800"/>
                    </a:cubicBezTo>
                    <a:cubicBezTo>
                      <a:pt x="21666" y="20329"/>
                      <a:pt x="22691" y="18457"/>
                      <a:pt x="23182" y="16517"/>
                    </a:cubicBezTo>
                    <a:cubicBezTo>
                      <a:pt x="23449" y="15537"/>
                      <a:pt x="23561" y="14534"/>
                      <a:pt x="23494" y="13531"/>
                    </a:cubicBezTo>
                    <a:cubicBezTo>
                      <a:pt x="23449" y="12528"/>
                      <a:pt x="23249" y="11502"/>
                      <a:pt x="22781" y="10544"/>
                    </a:cubicBezTo>
                    <a:cubicBezTo>
                      <a:pt x="22513" y="10076"/>
                      <a:pt x="22246" y="9630"/>
                      <a:pt x="21889" y="9206"/>
                    </a:cubicBezTo>
                    <a:cubicBezTo>
                      <a:pt x="21711" y="8983"/>
                      <a:pt x="21488" y="8827"/>
                      <a:pt x="21287" y="8627"/>
                    </a:cubicBezTo>
                    <a:lnTo>
                      <a:pt x="21265" y="8604"/>
                    </a:lnTo>
                    <a:lnTo>
                      <a:pt x="21220" y="8560"/>
                    </a:lnTo>
                    <a:lnTo>
                      <a:pt x="21109" y="8493"/>
                    </a:lnTo>
                    <a:lnTo>
                      <a:pt x="20908" y="8315"/>
                    </a:lnTo>
                    <a:cubicBezTo>
                      <a:pt x="20819" y="8292"/>
                      <a:pt x="20730" y="8203"/>
                      <a:pt x="20708" y="8181"/>
                    </a:cubicBezTo>
                    <a:lnTo>
                      <a:pt x="20574" y="8069"/>
                    </a:lnTo>
                    <a:cubicBezTo>
                      <a:pt x="20462" y="7980"/>
                      <a:pt x="20373" y="7936"/>
                      <a:pt x="20284" y="7824"/>
                    </a:cubicBezTo>
                    <a:cubicBezTo>
                      <a:pt x="20173" y="7735"/>
                      <a:pt x="20106" y="7624"/>
                      <a:pt x="20017" y="7535"/>
                    </a:cubicBezTo>
                    <a:cubicBezTo>
                      <a:pt x="19927" y="7423"/>
                      <a:pt x="19838" y="7312"/>
                      <a:pt x="19771" y="7222"/>
                    </a:cubicBezTo>
                    <a:cubicBezTo>
                      <a:pt x="19571" y="7044"/>
                      <a:pt x="19437" y="6821"/>
                      <a:pt x="19281" y="6621"/>
                    </a:cubicBezTo>
                    <a:cubicBezTo>
                      <a:pt x="19147" y="6398"/>
                      <a:pt x="19014" y="6197"/>
                      <a:pt x="18902" y="5974"/>
                    </a:cubicBezTo>
                    <a:cubicBezTo>
                      <a:pt x="18791" y="5774"/>
                      <a:pt x="18679" y="5551"/>
                      <a:pt x="18590" y="5328"/>
                    </a:cubicBezTo>
                    <a:cubicBezTo>
                      <a:pt x="18479" y="5127"/>
                      <a:pt x="18434" y="4904"/>
                      <a:pt x="18345" y="4681"/>
                    </a:cubicBezTo>
                    <a:cubicBezTo>
                      <a:pt x="18055" y="3834"/>
                      <a:pt x="17944" y="2987"/>
                      <a:pt x="17921" y="2296"/>
                    </a:cubicBezTo>
                    <a:lnTo>
                      <a:pt x="17921" y="1784"/>
                    </a:lnTo>
                    <a:lnTo>
                      <a:pt x="17921" y="1338"/>
                    </a:lnTo>
                    <a:cubicBezTo>
                      <a:pt x="17988" y="1070"/>
                      <a:pt x="17988" y="825"/>
                      <a:pt x="18011" y="625"/>
                    </a:cubicBezTo>
                    <a:cubicBezTo>
                      <a:pt x="18055" y="223"/>
                      <a:pt x="18100" y="1"/>
                      <a:pt x="1810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14" name="Google Shape;814;g33f5dc6869a_0_108"/>
              <p:cNvSpPr/>
              <p:nvPr/>
            </p:nvSpPr>
            <p:spPr>
              <a:xfrm>
                <a:off x="8067700" y="3261458"/>
                <a:ext cx="205589" cy="187116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4304" extrusionOk="0">
                    <a:moveTo>
                      <a:pt x="2404" y="0"/>
                    </a:moveTo>
                    <a:cubicBezTo>
                      <a:pt x="2229" y="0"/>
                      <a:pt x="2051" y="23"/>
                      <a:pt x="1873" y="72"/>
                    </a:cubicBezTo>
                    <a:cubicBezTo>
                      <a:pt x="714" y="340"/>
                      <a:pt x="1" y="1499"/>
                      <a:pt x="268" y="2658"/>
                    </a:cubicBezTo>
                    <a:cubicBezTo>
                      <a:pt x="515" y="3626"/>
                      <a:pt x="1377" y="4304"/>
                      <a:pt x="2357" y="4304"/>
                    </a:cubicBezTo>
                    <a:cubicBezTo>
                      <a:pt x="2528" y="4304"/>
                      <a:pt x="2702" y="4283"/>
                      <a:pt x="2876" y="4240"/>
                    </a:cubicBezTo>
                    <a:cubicBezTo>
                      <a:pt x="4013" y="3973"/>
                      <a:pt x="4726" y="2814"/>
                      <a:pt x="4459" y="1655"/>
                    </a:cubicBezTo>
                    <a:cubicBezTo>
                      <a:pt x="4214" y="677"/>
                      <a:pt x="3351" y="0"/>
                      <a:pt x="240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15" name="Google Shape;815;g33f5dc6869a_0_108"/>
              <p:cNvSpPr/>
              <p:nvPr/>
            </p:nvSpPr>
            <p:spPr>
              <a:xfrm>
                <a:off x="7202005" y="3466220"/>
                <a:ext cx="206546" cy="187508"/>
              </a:xfrm>
              <a:custGeom>
                <a:avLst/>
                <a:gdLst/>
                <a:ahLst/>
                <a:cxnLst/>
                <a:rect l="l" t="t" r="r" b="b"/>
                <a:pathLst>
                  <a:path w="4749" h="4313" extrusionOk="0">
                    <a:moveTo>
                      <a:pt x="2387" y="1"/>
                    </a:moveTo>
                    <a:cubicBezTo>
                      <a:pt x="2217" y="1"/>
                      <a:pt x="2045" y="22"/>
                      <a:pt x="1873" y="65"/>
                    </a:cubicBezTo>
                    <a:cubicBezTo>
                      <a:pt x="736" y="355"/>
                      <a:pt x="1" y="1492"/>
                      <a:pt x="291" y="2651"/>
                    </a:cubicBezTo>
                    <a:cubicBezTo>
                      <a:pt x="520" y="3646"/>
                      <a:pt x="1406" y="4312"/>
                      <a:pt x="2386" y="4312"/>
                    </a:cubicBezTo>
                    <a:cubicBezTo>
                      <a:pt x="2547" y="4312"/>
                      <a:pt x="2712" y="4294"/>
                      <a:pt x="2876" y="4256"/>
                    </a:cubicBezTo>
                    <a:cubicBezTo>
                      <a:pt x="4013" y="3966"/>
                      <a:pt x="4749" y="2829"/>
                      <a:pt x="4459" y="1648"/>
                    </a:cubicBezTo>
                    <a:cubicBezTo>
                      <a:pt x="4232" y="664"/>
                      <a:pt x="3345" y="1"/>
                      <a:pt x="238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816" name="Google Shape;816;g33f5dc6869a_0_108"/>
          <p:cNvGrpSpPr/>
          <p:nvPr/>
        </p:nvGrpSpPr>
        <p:grpSpPr>
          <a:xfrm rot="566496">
            <a:off x="6816347" y="306784"/>
            <a:ext cx="1973705" cy="985528"/>
            <a:chOff x="5498688" y="2142600"/>
            <a:chExt cx="1206300" cy="487575"/>
          </a:xfrm>
        </p:grpSpPr>
        <p:sp>
          <p:nvSpPr>
            <p:cNvPr id="817" name="Google Shape;817;g33f5dc6869a_0_108"/>
            <p:cNvSpPr/>
            <p:nvPr/>
          </p:nvSpPr>
          <p:spPr>
            <a:xfrm>
              <a:off x="5498925" y="2142600"/>
              <a:ext cx="1205825" cy="487575"/>
            </a:xfrm>
            <a:custGeom>
              <a:avLst/>
              <a:gdLst/>
              <a:ahLst/>
              <a:cxnLst/>
              <a:rect l="l" t="t" r="r" b="b"/>
              <a:pathLst>
                <a:path w="48233" h="19503" extrusionOk="0">
                  <a:moveTo>
                    <a:pt x="15984" y="9995"/>
                  </a:moveTo>
                  <a:cubicBezTo>
                    <a:pt x="18735" y="9995"/>
                    <a:pt x="20981" y="12503"/>
                    <a:pt x="20981" y="12503"/>
                  </a:cubicBezTo>
                  <a:cubicBezTo>
                    <a:pt x="20981" y="12503"/>
                    <a:pt x="18735" y="15011"/>
                    <a:pt x="15984" y="15011"/>
                  </a:cubicBezTo>
                  <a:cubicBezTo>
                    <a:pt x="13214" y="15011"/>
                    <a:pt x="10968" y="13888"/>
                    <a:pt x="10968" y="12503"/>
                  </a:cubicBezTo>
                  <a:cubicBezTo>
                    <a:pt x="10968" y="11118"/>
                    <a:pt x="13214" y="9995"/>
                    <a:pt x="15984" y="9995"/>
                  </a:cubicBezTo>
                  <a:close/>
                  <a:moveTo>
                    <a:pt x="32286" y="10276"/>
                  </a:moveTo>
                  <a:cubicBezTo>
                    <a:pt x="35037" y="10276"/>
                    <a:pt x="37283" y="11399"/>
                    <a:pt x="37283" y="12784"/>
                  </a:cubicBezTo>
                  <a:cubicBezTo>
                    <a:pt x="37283" y="14169"/>
                    <a:pt x="35037" y="15292"/>
                    <a:pt x="32286" y="15292"/>
                  </a:cubicBezTo>
                  <a:cubicBezTo>
                    <a:pt x="29516" y="15292"/>
                    <a:pt x="27270" y="12784"/>
                    <a:pt x="27270" y="12784"/>
                  </a:cubicBezTo>
                  <a:cubicBezTo>
                    <a:pt x="27270" y="12784"/>
                    <a:pt x="29516" y="10276"/>
                    <a:pt x="32286" y="10276"/>
                  </a:cubicBezTo>
                  <a:close/>
                  <a:moveTo>
                    <a:pt x="24200" y="0"/>
                  </a:moveTo>
                  <a:cubicBezTo>
                    <a:pt x="24200" y="0"/>
                    <a:pt x="20775" y="4155"/>
                    <a:pt x="20775" y="7262"/>
                  </a:cubicBezTo>
                  <a:cubicBezTo>
                    <a:pt x="20775" y="7618"/>
                    <a:pt x="20794" y="7955"/>
                    <a:pt x="20831" y="8310"/>
                  </a:cubicBezTo>
                  <a:cubicBezTo>
                    <a:pt x="19128" y="7169"/>
                    <a:pt x="17051" y="6251"/>
                    <a:pt x="14823" y="6251"/>
                  </a:cubicBezTo>
                  <a:cubicBezTo>
                    <a:pt x="13382" y="6251"/>
                    <a:pt x="12016" y="6626"/>
                    <a:pt x="10762" y="7206"/>
                  </a:cubicBezTo>
                  <a:cubicBezTo>
                    <a:pt x="9867" y="7625"/>
                    <a:pt x="8904" y="7831"/>
                    <a:pt x="7944" y="7831"/>
                  </a:cubicBezTo>
                  <a:cubicBezTo>
                    <a:pt x="7018" y="7831"/>
                    <a:pt x="6096" y="7639"/>
                    <a:pt x="5241" y="7262"/>
                  </a:cubicBezTo>
                  <a:cubicBezTo>
                    <a:pt x="5166" y="7243"/>
                    <a:pt x="5110" y="7206"/>
                    <a:pt x="5053" y="7169"/>
                  </a:cubicBezTo>
                  <a:lnTo>
                    <a:pt x="5053" y="7169"/>
                  </a:lnTo>
                  <a:lnTo>
                    <a:pt x="6513" y="10107"/>
                  </a:lnTo>
                  <a:lnTo>
                    <a:pt x="0" y="8086"/>
                  </a:lnTo>
                  <a:lnTo>
                    <a:pt x="0" y="8086"/>
                  </a:lnTo>
                  <a:cubicBezTo>
                    <a:pt x="0" y="8086"/>
                    <a:pt x="2808" y="11548"/>
                    <a:pt x="5278" y="14131"/>
                  </a:cubicBezTo>
                  <a:cubicBezTo>
                    <a:pt x="5540" y="14412"/>
                    <a:pt x="5821" y="14693"/>
                    <a:pt x="6139" y="15011"/>
                  </a:cubicBezTo>
                  <a:cubicBezTo>
                    <a:pt x="6888" y="15759"/>
                    <a:pt x="7599" y="16358"/>
                    <a:pt x="8104" y="16658"/>
                  </a:cubicBezTo>
                  <a:cubicBezTo>
                    <a:pt x="9938" y="18024"/>
                    <a:pt x="12278" y="19222"/>
                    <a:pt x="14805" y="19222"/>
                  </a:cubicBezTo>
                  <a:cubicBezTo>
                    <a:pt x="18679" y="19222"/>
                    <a:pt x="22104" y="16433"/>
                    <a:pt x="23976" y="14487"/>
                  </a:cubicBezTo>
                  <a:cubicBezTo>
                    <a:pt x="25791" y="16415"/>
                    <a:pt x="29329" y="19503"/>
                    <a:pt x="33428" y="19503"/>
                  </a:cubicBezTo>
                  <a:cubicBezTo>
                    <a:pt x="35954" y="19503"/>
                    <a:pt x="38294" y="18305"/>
                    <a:pt x="40128" y="16939"/>
                  </a:cubicBezTo>
                  <a:cubicBezTo>
                    <a:pt x="40633" y="16620"/>
                    <a:pt x="41345" y="16003"/>
                    <a:pt x="42075" y="15292"/>
                  </a:cubicBezTo>
                  <a:cubicBezTo>
                    <a:pt x="42412" y="14973"/>
                    <a:pt x="42692" y="14674"/>
                    <a:pt x="42954" y="14412"/>
                  </a:cubicBezTo>
                  <a:cubicBezTo>
                    <a:pt x="45462" y="11829"/>
                    <a:pt x="48232" y="8367"/>
                    <a:pt x="48232" y="8366"/>
                  </a:cubicBezTo>
                  <a:lnTo>
                    <a:pt x="48232" y="8366"/>
                  </a:lnTo>
                  <a:lnTo>
                    <a:pt x="41738" y="10388"/>
                  </a:lnTo>
                  <a:lnTo>
                    <a:pt x="43216" y="7449"/>
                  </a:lnTo>
                  <a:lnTo>
                    <a:pt x="43216" y="7449"/>
                  </a:lnTo>
                  <a:cubicBezTo>
                    <a:pt x="43141" y="7468"/>
                    <a:pt x="43085" y="7487"/>
                    <a:pt x="43029" y="7543"/>
                  </a:cubicBezTo>
                  <a:cubicBezTo>
                    <a:pt x="42170" y="7927"/>
                    <a:pt x="41248" y="8119"/>
                    <a:pt x="40327" y="8119"/>
                  </a:cubicBezTo>
                  <a:cubicBezTo>
                    <a:pt x="39362" y="8119"/>
                    <a:pt x="38398" y="7908"/>
                    <a:pt x="37508" y="7487"/>
                  </a:cubicBezTo>
                  <a:cubicBezTo>
                    <a:pt x="36235" y="6907"/>
                    <a:pt x="34888" y="6532"/>
                    <a:pt x="33428" y="6532"/>
                  </a:cubicBezTo>
                  <a:cubicBezTo>
                    <a:pt x="31257" y="6532"/>
                    <a:pt x="29235" y="7393"/>
                    <a:pt x="27551" y="8497"/>
                  </a:cubicBezTo>
                  <a:cubicBezTo>
                    <a:pt x="27607" y="8104"/>
                    <a:pt x="27644" y="7674"/>
                    <a:pt x="27644" y="7262"/>
                  </a:cubicBezTo>
                  <a:cubicBezTo>
                    <a:pt x="27644" y="4174"/>
                    <a:pt x="24200" y="0"/>
                    <a:pt x="24200" y="0"/>
                  </a:cubicBezTo>
                  <a:close/>
                </a:path>
              </a:pathLst>
            </a:custGeom>
            <a:solidFill>
              <a:schemeClr val="accent4"/>
            </a:solidFill>
            <a:ln w="15240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818" name="Google Shape;818;g33f5dc6869a_0_108"/>
            <p:cNvGrpSpPr/>
            <p:nvPr/>
          </p:nvGrpSpPr>
          <p:grpSpPr>
            <a:xfrm>
              <a:off x="5498688" y="2143063"/>
              <a:ext cx="1206300" cy="486650"/>
              <a:chOff x="2596925" y="2143525"/>
              <a:chExt cx="1206300" cy="486650"/>
            </a:xfrm>
          </p:grpSpPr>
          <p:sp>
            <p:nvSpPr>
              <p:cNvPr id="819" name="Google Shape;819;g33f5dc6869a_0_108"/>
              <p:cNvSpPr/>
              <p:nvPr/>
            </p:nvSpPr>
            <p:spPr>
              <a:xfrm>
                <a:off x="2596925" y="2298875"/>
                <a:ext cx="1206300" cy="331300"/>
              </a:xfrm>
              <a:custGeom>
                <a:avLst/>
                <a:gdLst/>
                <a:ahLst/>
                <a:cxnLst/>
                <a:rect l="l" t="t" r="r" b="b"/>
                <a:pathLst>
                  <a:path w="48252" h="13252" extrusionOk="0">
                    <a:moveTo>
                      <a:pt x="16022" y="3744"/>
                    </a:moveTo>
                    <a:cubicBezTo>
                      <a:pt x="18773" y="3744"/>
                      <a:pt x="21019" y="6252"/>
                      <a:pt x="21019" y="6252"/>
                    </a:cubicBezTo>
                    <a:cubicBezTo>
                      <a:pt x="21019" y="6252"/>
                      <a:pt x="18773" y="8760"/>
                      <a:pt x="16022" y="8760"/>
                    </a:cubicBezTo>
                    <a:cubicBezTo>
                      <a:pt x="13252" y="8760"/>
                      <a:pt x="11006" y="7637"/>
                      <a:pt x="11006" y="6252"/>
                    </a:cubicBezTo>
                    <a:cubicBezTo>
                      <a:pt x="11006" y="4867"/>
                      <a:pt x="13252" y="3744"/>
                      <a:pt x="16022" y="3744"/>
                    </a:cubicBezTo>
                    <a:close/>
                    <a:moveTo>
                      <a:pt x="32324" y="4025"/>
                    </a:moveTo>
                    <a:cubicBezTo>
                      <a:pt x="35075" y="4025"/>
                      <a:pt x="37321" y="5148"/>
                      <a:pt x="37321" y="6533"/>
                    </a:cubicBezTo>
                    <a:cubicBezTo>
                      <a:pt x="37321" y="7918"/>
                      <a:pt x="35113" y="9041"/>
                      <a:pt x="32324" y="9041"/>
                    </a:cubicBezTo>
                    <a:cubicBezTo>
                      <a:pt x="29554" y="9041"/>
                      <a:pt x="27308" y="6533"/>
                      <a:pt x="27308" y="6533"/>
                    </a:cubicBezTo>
                    <a:cubicBezTo>
                      <a:pt x="27308" y="6533"/>
                      <a:pt x="29554" y="4025"/>
                      <a:pt x="32324" y="4025"/>
                    </a:cubicBezTo>
                    <a:close/>
                    <a:moveTo>
                      <a:pt x="14843" y="0"/>
                    </a:moveTo>
                    <a:cubicBezTo>
                      <a:pt x="13383" y="0"/>
                      <a:pt x="12035" y="375"/>
                      <a:pt x="10763" y="955"/>
                    </a:cubicBezTo>
                    <a:cubicBezTo>
                      <a:pt x="9877" y="1374"/>
                      <a:pt x="8919" y="1580"/>
                      <a:pt x="7959" y="1580"/>
                    </a:cubicBezTo>
                    <a:cubicBezTo>
                      <a:pt x="7033" y="1580"/>
                      <a:pt x="6105" y="1388"/>
                      <a:pt x="5241" y="1011"/>
                    </a:cubicBezTo>
                    <a:cubicBezTo>
                      <a:pt x="5185" y="992"/>
                      <a:pt x="5129" y="955"/>
                      <a:pt x="5054" y="918"/>
                    </a:cubicBezTo>
                    <a:lnTo>
                      <a:pt x="5054" y="918"/>
                    </a:lnTo>
                    <a:lnTo>
                      <a:pt x="6533" y="3856"/>
                    </a:lnTo>
                    <a:lnTo>
                      <a:pt x="6533" y="3856"/>
                    </a:lnTo>
                    <a:lnTo>
                      <a:pt x="1" y="1835"/>
                    </a:lnTo>
                    <a:lnTo>
                      <a:pt x="1" y="1835"/>
                    </a:lnTo>
                    <a:cubicBezTo>
                      <a:pt x="1" y="1835"/>
                      <a:pt x="2808" y="5297"/>
                      <a:pt x="5297" y="7880"/>
                    </a:cubicBezTo>
                    <a:cubicBezTo>
                      <a:pt x="5559" y="8161"/>
                      <a:pt x="5840" y="8442"/>
                      <a:pt x="6158" y="8760"/>
                    </a:cubicBezTo>
                    <a:cubicBezTo>
                      <a:pt x="6907" y="9508"/>
                      <a:pt x="7618" y="10107"/>
                      <a:pt x="8124" y="10407"/>
                    </a:cubicBezTo>
                    <a:cubicBezTo>
                      <a:pt x="9958" y="11773"/>
                      <a:pt x="12297" y="12971"/>
                      <a:pt x="14824" y="12971"/>
                    </a:cubicBezTo>
                    <a:cubicBezTo>
                      <a:pt x="18698" y="12971"/>
                      <a:pt x="22123" y="10182"/>
                      <a:pt x="23995" y="8236"/>
                    </a:cubicBezTo>
                    <a:cubicBezTo>
                      <a:pt x="25811" y="10164"/>
                      <a:pt x="29348" y="13252"/>
                      <a:pt x="33447" y="13252"/>
                    </a:cubicBezTo>
                    <a:cubicBezTo>
                      <a:pt x="35974" y="13252"/>
                      <a:pt x="38313" y="12054"/>
                      <a:pt x="40129" y="10688"/>
                    </a:cubicBezTo>
                    <a:cubicBezTo>
                      <a:pt x="40653" y="10369"/>
                      <a:pt x="41345" y="9752"/>
                      <a:pt x="42094" y="9041"/>
                    </a:cubicBezTo>
                    <a:cubicBezTo>
                      <a:pt x="42431" y="8722"/>
                      <a:pt x="42712" y="8423"/>
                      <a:pt x="42955" y="8161"/>
                    </a:cubicBezTo>
                    <a:cubicBezTo>
                      <a:pt x="45463" y="5578"/>
                      <a:pt x="48251" y="2116"/>
                      <a:pt x="48252" y="2115"/>
                    </a:cubicBezTo>
                    <a:lnTo>
                      <a:pt x="48252" y="2115"/>
                    </a:lnTo>
                    <a:lnTo>
                      <a:pt x="41776" y="4137"/>
                    </a:lnTo>
                    <a:lnTo>
                      <a:pt x="41776" y="4137"/>
                    </a:lnTo>
                    <a:lnTo>
                      <a:pt x="43254" y="1198"/>
                    </a:lnTo>
                    <a:lnTo>
                      <a:pt x="43254" y="1198"/>
                    </a:lnTo>
                    <a:cubicBezTo>
                      <a:pt x="43179" y="1217"/>
                      <a:pt x="43123" y="1236"/>
                      <a:pt x="43067" y="1292"/>
                    </a:cubicBezTo>
                    <a:cubicBezTo>
                      <a:pt x="42208" y="1676"/>
                      <a:pt x="41286" y="1868"/>
                      <a:pt x="40365" y="1868"/>
                    </a:cubicBezTo>
                    <a:cubicBezTo>
                      <a:pt x="39400" y="1868"/>
                      <a:pt x="38436" y="1657"/>
                      <a:pt x="37546" y="1236"/>
                    </a:cubicBezTo>
                    <a:cubicBezTo>
                      <a:pt x="36273" y="656"/>
                      <a:pt x="34926" y="281"/>
                      <a:pt x="33466" y="281"/>
                    </a:cubicBezTo>
                    <a:cubicBezTo>
                      <a:pt x="29591" y="281"/>
                      <a:pt x="26166" y="3070"/>
                      <a:pt x="24295" y="5017"/>
                    </a:cubicBezTo>
                    <a:cubicBezTo>
                      <a:pt x="22460" y="3089"/>
                      <a:pt x="18942" y="0"/>
                      <a:pt x="148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0" name="Google Shape;820;g33f5dc6869a_0_108"/>
              <p:cNvSpPr/>
              <p:nvPr/>
            </p:nvSpPr>
            <p:spPr>
              <a:xfrm>
                <a:off x="3117250" y="2143525"/>
                <a:ext cx="171750" cy="321475"/>
              </a:xfrm>
              <a:custGeom>
                <a:avLst/>
                <a:gdLst/>
                <a:ahLst/>
                <a:cxnLst/>
                <a:rect l="l" t="t" r="r" b="b"/>
                <a:pathLst>
                  <a:path w="6870" h="12859" extrusionOk="0">
                    <a:moveTo>
                      <a:pt x="3444" y="1"/>
                    </a:moveTo>
                    <a:cubicBezTo>
                      <a:pt x="3444" y="1"/>
                      <a:pt x="0" y="4156"/>
                      <a:pt x="0" y="7244"/>
                    </a:cubicBezTo>
                    <a:cubicBezTo>
                      <a:pt x="0" y="10351"/>
                      <a:pt x="1535" y="12859"/>
                      <a:pt x="3444" y="12859"/>
                    </a:cubicBezTo>
                    <a:cubicBezTo>
                      <a:pt x="5334" y="12859"/>
                      <a:pt x="6869" y="10332"/>
                      <a:pt x="6869" y="7244"/>
                    </a:cubicBezTo>
                    <a:cubicBezTo>
                      <a:pt x="6869" y="4137"/>
                      <a:pt x="3444" y="1"/>
                      <a:pt x="344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1" name="Google Shape;821;g33f5dc6869a_0_108"/>
              <p:cNvSpPr/>
              <p:nvPr/>
            </p:nvSpPr>
            <p:spPr>
              <a:xfrm>
                <a:off x="3157950" y="2219800"/>
                <a:ext cx="90325" cy="168000"/>
              </a:xfrm>
              <a:custGeom>
                <a:avLst/>
                <a:gdLst/>
                <a:ahLst/>
                <a:cxnLst/>
                <a:rect l="l" t="t" r="r" b="b"/>
                <a:pathLst>
                  <a:path w="3613" h="6720" extrusionOk="0">
                    <a:moveTo>
                      <a:pt x="1816" y="0"/>
                    </a:moveTo>
                    <a:cubicBezTo>
                      <a:pt x="1816" y="0"/>
                      <a:pt x="1" y="2190"/>
                      <a:pt x="1" y="3800"/>
                    </a:cubicBezTo>
                    <a:cubicBezTo>
                      <a:pt x="1" y="5409"/>
                      <a:pt x="824" y="6720"/>
                      <a:pt x="1816" y="6720"/>
                    </a:cubicBezTo>
                    <a:cubicBezTo>
                      <a:pt x="2808" y="6720"/>
                      <a:pt x="3613" y="5409"/>
                      <a:pt x="3613" y="3800"/>
                    </a:cubicBezTo>
                    <a:cubicBezTo>
                      <a:pt x="3613" y="2190"/>
                      <a:pt x="1816" y="0"/>
                      <a:pt x="181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2" name="Google Shape;822;g33f5dc6869a_0_108"/>
              <p:cNvSpPr/>
              <p:nvPr/>
            </p:nvSpPr>
            <p:spPr>
              <a:xfrm>
                <a:off x="3202875" y="2219800"/>
                <a:ext cx="35125" cy="83775"/>
              </a:xfrm>
              <a:custGeom>
                <a:avLst/>
                <a:gdLst/>
                <a:ahLst/>
                <a:cxnLst/>
                <a:rect l="l" t="t" r="r" b="b"/>
                <a:pathLst>
                  <a:path w="1405" h="3351" extrusionOk="0">
                    <a:moveTo>
                      <a:pt x="0" y="0"/>
                    </a:moveTo>
                    <a:lnTo>
                      <a:pt x="0" y="3351"/>
                    </a:lnTo>
                    <a:lnTo>
                      <a:pt x="1404" y="2246"/>
                    </a:lnTo>
                    <a:cubicBezTo>
                      <a:pt x="880" y="1067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3" name="Google Shape;823;g33f5dc6869a_0_108"/>
              <p:cNvSpPr/>
              <p:nvPr/>
            </p:nvSpPr>
            <p:spPr>
              <a:xfrm>
                <a:off x="3202875" y="2276875"/>
                <a:ext cx="45400" cy="64600"/>
              </a:xfrm>
              <a:custGeom>
                <a:avLst/>
                <a:gdLst/>
                <a:ahLst/>
                <a:cxnLst/>
                <a:rect l="l" t="t" r="r" b="b"/>
                <a:pathLst>
                  <a:path w="1816" h="2584" extrusionOk="0">
                    <a:moveTo>
                      <a:pt x="1404" y="1"/>
                    </a:moveTo>
                    <a:lnTo>
                      <a:pt x="0" y="1086"/>
                    </a:lnTo>
                    <a:lnTo>
                      <a:pt x="0" y="2191"/>
                    </a:lnTo>
                    <a:lnTo>
                      <a:pt x="1685" y="2584"/>
                    </a:lnTo>
                    <a:cubicBezTo>
                      <a:pt x="1760" y="2266"/>
                      <a:pt x="1816" y="1910"/>
                      <a:pt x="1816" y="1536"/>
                    </a:cubicBezTo>
                    <a:cubicBezTo>
                      <a:pt x="1816" y="1049"/>
                      <a:pt x="1647" y="506"/>
                      <a:pt x="14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4" name="Google Shape;824;g33f5dc6869a_0_108"/>
              <p:cNvSpPr/>
              <p:nvPr/>
            </p:nvSpPr>
            <p:spPr>
              <a:xfrm>
                <a:off x="3202875" y="2331150"/>
                <a:ext cx="41675" cy="47775"/>
              </a:xfrm>
              <a:custGeom>
                <a:avLst/>
                <a:gdLst/>
                <a:ahLst/>
                <a:cxnLst/>
                <a:rect l="l" t="t" r="r" b="b"/>
                <a:pathLst>
                  <a:path w="1667" h="1911" extrusionOk="0">
                    <a:moveTo>
                      <a:pt x="0" y="1"/>
                    </a:moveTo>
                    <a:lnTo>
                      <a:pt x="0" y="637"/>
                    </a:lnTo>
                    <a:lnTo>
                      <a:pt x="843" y="1910"/>
                    </a:lnTo>
                    <a:cubicBezTo>
                      <a:pt x="1198" y="1611"/>
                      <a:pt x="1479" y="1105"/>
                      <a:pt x="1647" y="506"/>
                    </a:cubicBezTo>
                    <a:lnTo>
                      <a:pt x="1666" y="394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5" name="Google Shape;825;g33f5dc6869a_0_108"/>
              <p:cNvSpPr/>
              <p:nvPr/>
            </p:nvSpPr>
            <p:spPr>
              <a:xfrm>
                <a:off x="3157950" y="2275950"/>
                <a:ext cx="44950" cy="65050"/>
              </a:xfrm>
              <a:custGeom>
                <a:avLst/>
                <a:gdLst/>
                <a:ahLst/>
                <a:cxnLst/>
                <a:rect l="l" t="t" r="r" b="b"/>
                <a:pathLst>
                  <a:path w="1798" h="2602" extrusionOk="0">
                    <a:moveTo>
                      <a:pt x="394" y="0"/>
                    </a:moveTo>
                    <a:cubicBezTo>
                      <a:pt x="169" y="524"/>
                      <a:pt x="1" y="1067"/>
                      <a:pt x="1" y="1554"/>
                    </a:cubicBezTo>
                    <a:cubicBezTo>
                      <a:pt x="1" y="1928"/>
                      <a:pt x="57" y="2284"/>
                      <a:pt x="132" y="2602"/>
                    </a:cubicBezTo>
                    <a:lnTo>
                      <a:pt x="1797" y="2209"/>
                    </a:lnTo>
                    <a:lnTo>
                      <a:pt x="1797" y="1105"/>
                    </a:lnTo>
                    <a:lnTo>
                      <a:pt x="39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6" name="Google Shape;826;g33f5dc6869a_0_108"/>
              <p:cNvSpPr/>
              <p:nvPr/>
            </p:nvSpPr>
            <p:spPr>
              <a:xfrm>
                <a:off x="3161700" y="2331150"/>
                <a:ext cx="41200" cy="47775"/>
              </a:xfrm>
              <a:custGeom>
                <a:avLst/>
                <a:gdLst/>
                <a:ahLst/>
                <a:cxnLst/>
                <a:rect l="l" t="t" r="r" b="b"/>
                <a:pathLst>
                  <a:path w="1648" h="1911" extrusionOk="0">
                    <a:moveTo>
                      <a:pt x="1647" y="1"/>
                    </a:moveTo>
                    <a:lnTo>
                      <a:pt x="0" y="394"/>
                    </a:lnTo>
                    <a:lnTo>
                      <a:pt x="19" y="506"/>
                    </a:lnTo>
                    <a:cubicBezTo>
                      <a:pt x="188" y="1105"/>
                      <a:pt x="468" y="1611"/>
                      <a:pt x="824" y="1910"/>
                    </a:cubicBezTo>
                    <a:lnTo>
                      <a:pt x="1647" y="637"/>
                    </a:lnTo>
                    <a:lnTo>
                      <a:pt x="1647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7" name="Google Shape;827;g33f5dc6869a_0_108"/>
              <p:cNvSpPr/>
              <p:nvPr/>
            </p:nvSpPr>
            <p:spPr>
              <a:xfrm>
                <a:off x="3182750" y="2347075"/>
                <a:ext cx="42150" cy="41200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1648" extrusionOk="0">
                    <a:moveTo>
                      <a:pt x="843" y="0"/>
                    </a:moveTo>
                    <a:lnTo>
                      <a:pt x="1" y="1273"/>
                    </a:lnTo>
                    <a:lnTo>
                      <a:pt x="19" y="1310"/>
                    </a:lnTo>
                    <a:cubicBezTo>
                      <a:pt x="281" y="1516"/>
                      <a:pt x="562" y="1647"/>
                      <a:pt x="862" y="1647"/>
                    </a:cubicBezTo>
                    <a:cubicBezTo>
                      <a:pt x="1142" y="1629"/>
                      <a:pt x="1423" y="1516"/>
                      <a:pt x="1685" y="1273"/>
                    </a:cubicBezTo>
                    <a:lnTo>
                      <a:pt x="84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2" name="Google Shape;832;g33f5dc6869a_0_239"/>
          <p:cNvSpPr txBox="1">
            <a:spLocks noGrp="1"/>
          </p:cNvSpPr>
          <p:nvPr>
            <p:ph type="title" idx="6"/>
          </p:nvPr>
        </p:nvSpPr>
        <p:spPr>
          <a:xfrm>
            <a:off x="720000" y="641125"/>
            <a:ext cx="5194800" cy="484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</a:pPr>
            <a:r>
              <a:rPr lang="en" sz="2400">
                <a:latin typeface="Calibri"/>
                <a:ea typeface="Calibri"/>
                <a:cs typeface="Calibri"/>
                <a:sym typeface="Calibri"/>
              </a:rPr>
              <a:t>Качество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3" name="Google Shape;833;g33f5dc6869a_0_239"/>
          <p:cNvSpPr txBox="1"/>
          <p:nvPr/>
        </p:nvSpPr>
        <p:spPr>
          <a:xfrm>
            <a:off x="720000" y="1344450"/>
            <a:ext cx="5194800" cy="646500"/>
          </a:xfrm>
          <a:prstGeom prst="rect">
            <a:avLst/>
          </a:prstGeom>
          <a:solidFill>
            <a:srgbClr val="F4CCCC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Участие в театральных конкурсах регионального, всероссийского и международного уровней:</a:t>
            </a:r>
            <a:endParaRPr sz="1500" i="1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34" name="Google Shape;834;g33f5dc6869a_0_2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56250" y="394750"/>
            <a:ext cx="1966398" cy="2836055"/>
          </a:xfrm>
          <a:prstGeom prst="rect">
            <a:avLst/>
          </a:prstGeom>
          <a:noFill/>
          <a:ln>
            <a:noFill/>
          </a:ln>
        </p:spPr>
      </p:pic>
      <p:pic>
        <p:nvPicPr>
          <p:cNvPr id="835" name="Google Shape;835;g33f5dc6869a_0_2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56250" y="3537513"/>
            <a:ext cx="1966402" cy="28024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36" name="Google Shape;836;g33f5dc6869a_0_2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0000" y="2336525"/>
            <a:ext cx="2442839" cy="1711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7" name="Google Shape;837;g33f5dc6869a_0_23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21713" y="4461700"/>
            <a:ext cx="2439414" cy="1711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8" name="Google Shape;838;g33f5dc6869a_0_23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493671" y="2336521"/>
            <a:ext cx="2399360" cy="1711653"/>
          </a:xfrm>
          <a:prstGeom prst="rect">
            <a:avLst/>
          </a:prstGeom>
          <a:noFill/>
          <a:ln>
            <a:noFill/>
          </a:ln>
        </p:spPr>
      </p:pic>
      <p:pic>
        <p:nvPicPr>
          <p:cNvPr id="839" name="Google Shape;839;g33f5dc6869a_0_23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471925" y="4459313"/>
            <a:ext cx="2442849" cy="17164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ypes of Drama Workshop by Slidesgo">
  <a:themeElements>
    <a:clrScheme name="Simple Light">
      <a:dk1>
        <a:srgbClr val="000000"/>
      </a:dk1>
      <a:lt1>
        <a:srgbClr val="7A1324"/>
      </a:lt1>
      <a:dk2>
        <a:srgbClr val="CC2342"/>
      </a:dk2>
      <a:lt2>
        <a:srgbClr val="DF7174"/>
      </a:lt2>
      <a:accent1>
        <a:srgbClr val="F4B241"/>
      </a:accent1>
      <a:accent2>
        <a:srgbClr val="F7D08D"/>
      </a:accent2>
      <a:accent3>
        <a:srgbClr val="F9EDD8"/>
      </a:accent3>
      <a:accent4>
        <a:srgbClr val="FFFFFF"/>
      </a:accent4>
      <a:accent5>
        <a:srgbClr val="FFFFFF"/>
      </a:accent5>
      <a:accent6>
        <a:srgbClr val="FFFF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256</Words>
  <Application>Microsoft Office PowerPoint</Application>
  <PresentationFormat>Экран (4:3)</PresentationFormat>
  <Paragraphs>56</Paragraphs>
  <Slides>10</Slides>
  <Notes>10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6" baseType="lpstr">
      <vt:lpstr>Arial</vt:lpstr>
      <vt:lpstr>Calibri</vt:lpstr>
      <vt:lpstr>Berkshire Swash</vt:lpstr>
      <vt:lpstr>Bebas Neue</vt:lpstr>
      <vt:lpstr>Montserrat</vt:lpstr>
      <vt:lpstr>Types of Drama Workshop by Slidesgo</vt:lpstr>
      <vt:lpstr>Лучший педагог дополнительного образования 2025</vt:lpstr>
      <vt:lpstr>Слайд 2</vt:lpstr>
      <vt:lpstr>Слайд 3</vt:lpstr>
      <vt:lpstr>Слайд 4</vt:lpstr>
      <vt:lpstr>Форма подведения итогов</vt:lpstr>
      <vt:lpstr>Форма подведения итогов</vt:lpstr>
      <vt:lpstr>Результативность</vt:lpstr>
      <vt:lpstr>Результативность</vt:lpstr>
      <vt:lpstr>Качество</vt:lpstr>
      <vt:lpstr>Качество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Лучший педагог дополнительного образования 2025</dc:title>
  <cp:lastModifiedBy>Admin</cp:lastModifiedBy>
  <cp:revision>6</cp:revision>
  <dcterms:modified xsi:type="dcterms:W3CDTF">2025-03-12T21:16:53Z</dcterms:modified>
</cp:coreProperties>
</file>