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1" r:id="rId5"/>
    <p:sldId id="26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734B07F-943C-4E2A-A687-BE7EB922403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20D01B-B865-4D1D-94D7-C9B64A8ED7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C7C4051-1A7B-4B8E-9991-9BFDAB3CAA4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396E885-86FD-41CA-94F5-39F33620174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 txBox="1"/>
          <p:nvPr/>
        </p:nvSpPr>
        <p:spPr>
          <a:xfrm>
            <a:off x="421920" y="357120"/>
            <a:ext cx="8229240" cy="57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ГУ МВД России по Волгоградской области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Подзаголовок 2"/>
          <p:cNvSpPr txBox="1"/>
          <p:nvPr/>
        </p:nvSpPr>
        <p:spPr>
          <a:xfrm>
            <a:off x="1371600" y="2571840"/>
            <a:ext cx="6400440" cy="3066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О новых формах и методах пропаганды противоправных действий несовершеннолетних в сети «Интернет»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84" name="Рисунок 3" descr="scale_1200.jpg"/>
          <p:cNvPicPr/>
          <p:nvPr/>
        </p:nvPicPr>
        <p:blipFill>
          <a:blip r:embed="rId2"/>
          <a:stretch/>
        </p:blipFill>
        <p:spPr>
          <a:xfrm>
            <a:off x="3571920" y="857160"/>
            <a:ext cx="1999800" cy="204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4000"/>
          </a:bodyPr>
          <a:lstStyle/>
          <a:p>
            <a:pPr algn="just">
              <a:lnSpc>
                <a:spcPct val="100000"/>
              </a:lnSpc>
            </a:pP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фишинговые ссылки при оплате товаров, услуг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Содержимое 3" descr="Снимок экрана 2021-09-26 в 15.10.18.png"/>
          <p:cNvPicPr/>
          <p:nvPr/>
        </p:nvPicPr>
        <p:blipFill>
          <a:blip r:embed="rId2"/>
          <a:srcRect l="18051" t="16727" r="18051" b="20128"/>
          <a:stretch/>
        </p:blipFill>
        <p:spPr>
          <a:xfrm>
            <a:off x="428760" y="2500200"/>
            <a:ext cx="4242960" cy="235692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4" descr="Снимок экрана 2021-09-26 в 15.10.29.png"/>
          <p:cNvPicPr/>
          <p:nvPr/>
        </p:nvPicPr>
        <p:blipFill>
          <a:blip r:embed="rId3"/>
          <a:srcRect l="25779" t="11093" r="24216" b="33322"/>
          <a:stretch/>
        </p:blipFill>
        <p:spPr>
          <a:xfrm>
            <a:off x="4929120" y="2500200"/>
            <a:ext cx="3857400" cy="241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Заголовок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Сайты-ловушки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Содержимое 3" descr="сбер.jpg"/>
          <p:cNvPicPr/>
          <p:nvPr/>
        </p:nvPicPr>
        <p:blipFill>
          <a:blip r:embed="rId2"/>
          <a:stretch/>
        </p:blipFill>
        <p:spPr>
          <a:xfrm>
            <a:off x="142920" y="1000080"/>
            <a:ext cx="6286320" cy="37008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4" descr="яндекс.png"/>
          <p:cNvPicPr/>
          <p:nvPr/>
        </p:nvPicPr>
        <p:blipFill>
          <a:blip r:embed="rId3"/>
          <a:srcRect l="7404" t="5230" r="6909" b="9299"/>
          <a:stretch/>
        </p:blipFill>
        <p:spPr>
          <a:xfrm>
            <a:off x="3000240" y="2928960"/>
            <a:ext cx="5786280" cy="350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Правила поведения в сети Интернет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Проявляйте осторожность при переходе по ссылкам, которые вы получаете в сообщениях от других пользователей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Контролируйте информацию о себе, которую вы размещаете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Не добавляйте в друзья всех подряд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Не регистрируйтесь где попало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Риски в социальных сетях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Суицидальные группы (детские суициды)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Скулшутинг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Пропаганда и распространение наркотиков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Сексуальные домогательства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Вербовка в запрещенные организации и группы (экстремизм)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Интернет-мошенничество и программно-технические угрозы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Кибербуллинг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225960" indent="12600"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Унижение с использованием социальных сетей и мессенджеров путем пересылки фото, видео изображений. 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12600"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Рисунок 3" descr="буллинг2.jpg"/>
          <p:cNvPicPr/>
          <p:nvPr/>
        </p:nvPicPr>
        <p:blipFill>
          <a:blip r:embed="rId2"/>
          <a:srcRect l="6248" t="20829" r="54161" b="5554"/>
          <a:stretch/>
        </p:blipFill>
        <p:spPr>
          <a:xfrm>
            <a:off x="571320" y="1714320"/>
            <a:ext cx="2970360" cy="414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Скулшутинг и колумбайн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137040"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Колумбайнеры – это люди (почти всегда школьники), обиженные обществом, те, над кем насмехаются, те, кого травят (буллинг). Вынужденные молча это терпеть, не в состоянии изменить ситуацию, но желающие отомстить. 		На страницах в социальных сетях отмечают своих «героев».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Рисунок 3" descr="буллинг.jpg"/>
          <p:cNvPicPr/>
          <p:nvPr/>
        </p:nvPicPr>
        <p:blipFill>
          <a:blip r:embed="rId2"/>
          <a:stretch/>
        </p:blipFill>
        <p:spPr>
          <a:xfrm>
            <a:off x="500040" y="1785960"/>
            <a:ext cx="3142800" cy="314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Сексуальные домогательства в сети Интернет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Содержимое 4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12600"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-	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 настройках профиля в социальных сетях ограничивайте объем размещаемой информации и доступ к ней посторонних  лиц.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12600"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     Использовать средства «родительского контроля».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Рисунок 5" descr="несовер.jpg"/>
          <p:cNvPicPr/>
          <p:nvPr/>
        </p:nvPicPr>
        <p:blipFill>
          <a:blip r:embed="rId2"/>
          <a:stretch/>
        </p:blipFill>
        <p:spPr>
          <a:xfrm>
            <a:off x="4429080" y="3643200"/>
            <a:ext cx="3857400" cy="257256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6" descr="детское .jpg"/>
          <p:cNvPicPr/>
          <p:nvPr/>
        </p:nvPicPr>
        <p:blipFill>
          <a:blip r:embed="rId3"/>
          <a:stretch/>
        </p:blipFill>
        <p:spPr>
          <a:xfrm>
            <a:off x="642960" y="3643200"/>
            <a:ext cx="3452400" cy="258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Экстремистские неформальные объединения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Экстремизм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– приверженность к крайним взглядам и, в особенности, мерам (обычно в политике). Организация беспорядков, террористические акции и др.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Националистические движения (скинхеды, белое братство и др.)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Движения «АУЕ», пропагандирующие криминальные и тюремные традиции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Неформальные околофутбольные движения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Радикальные группировки политического толка (анархисты, артподготовка)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Рисунок 3" descr="экстремизм.jpg"/>
          <p:cNvPicPr/>
          <p:nvPr/>
        </p:nvPicPr>
        <p:blipFill>
          <a:blip r:embed="rId2"/>
          <a:stretch/>
        </p:blipFill>
        <p:spPr>
          <a:xfrm>
            <a:off x="642960" y="4143240"/>
            <a:ext cx="3642840" cy="23792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4" descr="экстр4.jpg"/>
          <p:cNvPicPr/>
          <p:nvPr/>
        </p:nvPicPr>
        <p:blipFill>
          <a:blip r:embed="rId3"/>
          <a:stretch/>
        </p:blipFill>
        <p:spPr>
          <a:xfrm>
            <a:off x="4500720" y="4143240"/>
            <a:ext cx="4428720" cy="249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Дистанционное мошенничество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Содержимое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- звонки с номеров (под видом банков или правоохранительных органов): 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8(800)…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900 или 9000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8(495)…8(499)…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1"/>
          <p:cNvSpPr txBox="1"/>
          <p:nvPr/>
        </p:nvSpPr>
        <p:spPr>
          <a:xfrm>
            <a:off x="457200" y="500040"/>
            <a:ext cx="5900400" cy="500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Фишинговые СМС и звонки.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По аналогии с сайтами вам могут приходить фишинговые СМС, в которых содержится та или иная провокационная информация.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	Например: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«Мам, кинь денег на этот номер»;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«Ваша карта заблокировна. Перезвоните на номер.»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«О, боже это ты! И ссылка на сайт мошенников»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Содержимое 3" descr="смс.jpg"/>
          <p:cNvPicPr/>
          <p:nvPr/>
        </p:nvPicPr>
        <p:blipFill>
          <a:blip r:embed="rId2"/>
          <a:srcRect l="62134" t="35545" r="7659" b="29743"/>
          <a:stretch/>
        </p:blipFill>
        <p:spPr>
          <a:xfrm>
            <a:off x="6000840" y="1143000"/>
            <a:ext cx="3142800" cy="226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Содержимое 3" descr="фишинг.jpg"/>
          <p:cNvPicPr/>
          <p:nvPr/>
        </p:nvPicPr>
        <p:blipFill>
          <a:blip r:embed="rId2"/>
          <a:srcRect r="-850" b="6868"/>
          <a:stretch/>
        </p:blipFill>
        <p:spPr>
          <a:xfrm>
            <a:off x="180000" y="571320"/>
            <a:ext cx="8463600" cy="585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130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Захарецкая Людмила Геннадьевна</cp:lastModifiedBy>
  <cp:revision>42</cp:revision>
  <dcterms:created xsi:type="dcterms:W3CDTF">2021-09-26T11:04:39Z</dcterms:created>
  <dcterms:modified xsi:type="dcterms:W3CDTF">2021-10-01T06:27:08Z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25</vt:r8>
  </property>
</Properties>
</file>